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9144000"/>
  <p:notesSz cx="6797675" cy="9926625"/>
  <p:embeddedFontLst>
    <p:embeddedFont>
      <p:font typeface="Poppins"/>
      <p:regular r:id="rId19"/>
      <p:bold r:id="rId20"/>
      <p:italic r:id="rId21"/>
      <p:boldItalic r:id="rId22"/>
    </p:embeddedFont>
    <p:embeddedFont>
      <p:font typeface="Poppins Medium"/>
      <p:regular r:id="rId23"/>
      <p:bold r:id="rId24"/>
      <p:italic r:id="rId25"/>
      <p:boldItalic r:id="rId26"/>
    </p:embeddedFont>
    <p:embeddedFont>
      <p:font typeface="Century Gothic"/>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1" roundtripDataSignature="AMtx7mj9jk1FTWAeEDxh0f2m+1IueejIb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Poppins-bold.fntdata"/><Relationship Id="rId22" Type="http://schemas.openxmlformats.org/officeDocument/2006/relationships/font" Target="fonts/Poppins-boldItalic.fntdata"/><Relationship Id="rId21" Type="http://schemas.openxmlformats.org/officeDocument/2006/relationships/font" Target="fonts/Poppins-italic.fntdata"/><Relationship Id="rId24" Type="http://schemas.openxmlformats.org/officeDocument/2006/relationships/font" Target="fonts/PoppinsMedium-bold.fntdata"/><Relationship Id="rId23" Type="http://schemas.openxmlformats.org/officeDocument/2006/relationships/font" Target="fonts/PoppinsMedium-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oppinsMedium-boldItalic.fntdata"/><Relationship Id="rId25" Type="http://schemas.openxmlformats.org/officeDocument/2006/relationships/font" Target="fonts/PoppinsMedium-italic.fntdata"/><Relationship Id="rId28" Type="http://schemas.openxmlformats.org/officeDocument/2006/relationships/font" Target="fonts/CenturyGothic-bold.fntdata"/><Relationship Id="rId27" Type="http://schemas.openxmlformats.org/officeDocument/2006/relationships/font" Target="fonts/CenturyGothic-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CenturyGothic-italic.fntdata"/><Relationship Id="rId7" Type="http://schemas.openxmlformats.org/officeDocument/2006/relationships/slide" Target="slides/slide3.xml"/><Relationship Id="rId8" Type="http://schemas.openxmlformats.org/officeDocument/2006/relationships/slide" Target="slides/slide4.xml"/><Relationship Id="rId31" Type="http://customschemas.google.com/relationships/presentationmetadata" Target="metadata"/><Relationship Id="rId30" Type="http://schemas.openxmlformats.org/officeDocument/2006/relationships/font" Target="fonts/CenturyGothic-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Poppins-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805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443" y="0"/>
            <a:ext cx="2945659" cy="498056"/>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66813" y="1241425"/>
            <a:ext cx="4464050"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8584"/>
            <a:ext cx="2945659" cy="49805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2:notes"/>
          <p:cNvSpPr/>
          <p:nvPr>
            <p:ph idx="2" type="sldImg"/>
          </p:nvPr>
        </p:nvSpPr>
        <p:spPr>
          <a:xfrm>
            <a:off x="1166813" y="1241425"/>
            <a:ext cx="4464050"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2:notes"/>
          <p:cNvSpPr txBox="1"/>
          <p:nvPr>
            <p:ph idx="1" type="body"/>
          </p:nvPr>
        </p:nvSpPr>
        <p:spPr>
          <a:xfrm>
            <a:off x="679768" y="4777193"/>
            <a:ext cx="5438140" cy="390877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p2:notes"/>
          <p:cNvSpPr txBox="1"/>
          <p:nvPr>
            <p:ph idx="12" type="sldNum"/>
          </p:nvPr>
        </p:nvSpPr>
        <p:spPr>
          <a:xfrm>
            <a:off x="3850443" y="9428583"/>
            <a:ext cx="2945659" cy="49796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8dd4ee51af_0_528:notes"/>
          <p:cNvSpPr/>
          <p:nvPr>
            <p:ph idx="2" type="sldImg"/>
          </p:nvPr>
        </p:nvSpPr>
        <p:spPr>
          <a:xfrm>
            <a:off x="1166813" y="1241425"/>
            <a:ext cx="4464000" cy="33495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8dd4ee51af_0_528:notes"/>
          <p:cNvSpPr txBox="1"/>
          <p:nvPr>
            <p:ph idx="1" type="body"/>
          </p:nvPr>
        </p:nvSpPr>
        <p:spPr>
          <a:xfrm>
            <a:off x="679768" y="4777194"/>
            <a:ext cx="54381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g8dd4ee51af_0_528:notes"/>
          <p:cNvSpPr txBox="1"/>
          <p:nvPr>
            <p:ph idx="12" type="sldNum"/>
          </p:nvPr>
        </p:nvSpPr>
        <p:spPr>
          <a:xfrm>
            <a:off x="3850443" y="9428584"/>
            <a:ext cx="29457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8dd4ee51af_0_534:notes"/>
          <p:cNvSpPr/>
          <p:nvPr>
            <p:ph idx="2" type="sldImg"/>
          </p:nvPr>
        </p:nvSpPr>
        <p:spPr>
          <a:xfrm>
            <a:off x="1166813" y="1241425"/>
            <a:ext cx="4464000" cy="33495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8dd4ee51af_0_534:notes"/>
          <p:cNvSpPr txBox="1"/>
          <p:nvPr>
            <p:ph idx="1" type="body"/>
          </p:nvPr>
        </p:nvSpPr>
        <p:spPr>
          <a:xfrm>
            <a:off x="679768" y="4777194"/>
            <a:ext cx="54381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g8dd4ee51af_0_534:notes"/>
          <p:cNvSpPr txBox="1"/>
          <p:nvPr>
            <p:ph idx="12" type="sldNum"/>
          </p:nvPr>
        </p:nvSpPr>
        <p:spPr>
          <a:xfrm>
            <a:off x="3850443" y="9428584"/>
            <a:ext cx="29457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8dd4ee51af_0_540:notes"/>
          <p:cNvSpPr/>
          <p:nvPr>
            <p:ph idx="2" type="sldImg"/>
          </p:nvPr>
        </p:nvSpPr>
        <p:spPr>
          <a:xfrm>
            <a:off x="1166813" y="1241425"/>
            <a:ext cx="4464000" cy="33495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8dd4ee51af_0_540:notes"/>
          <p:cNvSpPr txBox="1"/>
          <p:nvPr>
            <p:ph idx="1" type="body"/>
          </p:nvPr>
        </p:nvSpPr>
        <p:spPr>
          <a:xfrm>
            <a:off x="679768" y="4777194"/>
            <a:ext cx="54381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g8dd4ee51af_0_540:notes"/>
          <p:cNvSpPr txBox="1"/>
          <p:nvPr>
            <p:ph idx="12" type="sldNum"/>
          </p:nvPr>
        </p:nvSpPr>
        <p:spPr>
          <a:xfrm>
            <a:off x="3850443" y="9428584"/>
            <a:ext cx="29457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8dd4ee51af_0_552:notes"/>
          <p:cNvSpPr/>
          <p:nvPr>
            <p:ph idx="2" type="sldImg"/>
          </p:nvPr>
        </p:nvSpPr>
        <p:spPr>
          <a:xfrm>
            <a:off x="1166813" y="1241425"/>
            <a:ext cx="4464000" cy="33495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8dd4ee51af_0_552:notes"/>
          <p:cNvSpPr txBox="1"/>
          <p:nvPr>
            <p:ph idx="1" type="body"/>
          </p:nvPr>
        </p:nvSpPr>
        <p:spPr>
          <a:xfrm>
            <a:off x="679768" y="4777194"/>
            <a:ext cx="54381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g8dd4ee51af_0_552:notes"/>
          <p:cNvSpPr txBox="1"/>
          <p:nvPr>
            <p:ph idx="12" type="sldNum"/>
          </p:nvPr>
        </p:nvSpPr>
        <p:spPr>
          <a:xfrm>
            <a:off x="3850443" y="9428584"/>
            <a:ext cx="29457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8dd4ee51af_0_558:notes"/>
          <p:cNvSpPr/>
          <p:nvPr>
            <p:ph idx="2" type="sldImg"/>
          </p:nvPr>
        </p:nvSpPr>
        <p:spPr>
          <a:xfrm>
            <a:off x="1166813" y="1241425"/>
            <a:ext cx="4464000" cy="33495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8dd4ee51af_0_558:notes"/>
          <p:cNvSpPr txBox="1"/>
          <p:nvPr>
            <p:ph idx="1" type="body"/>
          </p:nvPr>
        </p:nvSpPr>
        <p:spPr>
          <a:xfrm>
            <a:off x="679768" y="4777194"/>
            <a:ext cx="54381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g8dd4ee51af_0_558:notes"/>
          <p:cNvSpPr txBox="1"/>
          <p:nvPr>
            <p:ph idx="12" type="sldNum"/>
          </p:nvPr>
        </p:nvSpPr>
        <p:spPr>
          <a:xfrm>
            <a:off x="3850443" y="9428584"/>
            <a:ext cx="29457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8dd4ee51af_0_463:notes"/>
          <p:cNvSpPr/>
          <p:nvPr>
            <p:ph idx="2" type="sldImg"/>
          </p:nvPr>
        </p:nvSpPr>
        <p:spPr>
          <a:xfrm>
            <a:off x="1166813" y="1241425"/>
            <a:ext cx="4464000" cy="33495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8dd4ee51af_0_463:notes"/>
          <p:cNvSpPr txBox="1"/>
          <p:nvPr>
            <p:ph idx="1" type="body"/>
          </p:nvPr>
        </p:nvSpPr>
        <p:spPr>
          <a:xfrm>
            <a:off x="679768" y="4777194"/>
            <a:ext cx="54381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g8dd4ee51af_0_463:notes"/>
          <p:cNvSpPr txBox="1"/>
          <p:nvPr>
            <p:ph idx="12" type="sldNum"/>
          </p:nvPr>
        </p:nvSpPr>
        <p:spPr>
          <a:xfrm>
            <a:off x="3850443" y="9428584"/>
            <a:ext cx="29457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8dd4ee51af_0_486:notes"/>
          <p:cNvSpPr/>
          <p:nvPr>
            <p:ph idx="2" type="sldImg"/>
          </p:nvPr>
        </p:nvSpPr>
        <p:spPr>
          <a:xfrm>
            <a:off x="1166813" y="1241425"/>
            <a:ext cx="4464000" cy="33495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8dd4ee51af_0_486:notes"/>
          <p:cNvSpPr txBox="1"/>
          <p:nvPr>
            <p:ph idx="1" type="body"/>
          </p:nvPr>
        </p:nvSpPr>
        <p:spPr>
          <a:xfrm>
            <a:off x="679768" y="4777194"/>
            <a:ext cx="54381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g8dd4ee51af_0_486:notes"/>
          <p:cNvSpPr txBox="1"/>
          <p:nvPr>
            <p:ph idx="12" type="sldNum"/>
          </p:nvPr>
        </p:nvSpPr>
        <p:spPr>
          <a:xfrm>
            <a:off x="3850443" y="9428584"/>
            <a:ext cx="29457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8dd4ee51af_0_492:notes"/>
          <p:cNvSpPr/>
          <p:nvPr>
            <p:ph idx="2" type="sldImg"/>
          </p:nvPr>
        </p:nvSpPr>
        <p:spPr>
          <a:xfrm>
            <a:off x="1166813" y="1241425"/>
            <a:ext cx="4464000" cy="33495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8dd4ee51af_0_492:notes"/>
          <p:cNvSpPr txBox="1"/>
          <p:nvPr>
            <p:ph idx="1" type="body"/>
          </p:nvPr>
        </p:nvSpPr>
        <p:spPr>
          <a:xfrm>
            <a:off x="679768" y="4777194"/>
            <a:ext cx="54381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g8dd4ee51af_0_492:notes"/>
          <p:cNvSpPr txBox="1"/>
          <p:nvPr>
            <p:ph idx="12" type="sldNum"/>
          </p:nvPr>
        </p:nvSpPr>
        <p:spPr>
          <a:xfrm>
            <a:off x="3850443" y="9428584"/>
            <a:ext cx="29457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8dd4ee51af_0_498:notes"/>
          <p:cNvSpPr/>
          <p:nvPr>
            <p:ph idx="2" type="sldImg"/>
          </p:nvPr>
        </p:nvSpPr>
        <p:spPr>
          <a:xfrm>
            <a:off x="1166813" y="1241425"/>
            <a:ext cx="4464000" cy="33495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8dd4ee51af_0_498:notes"/>
          <p:cNvSpPr txBox="1"/>
          <p:nvPr>
            <p:ph idx="1" type="body"/>
          </p:nvPr>
        </p:nvSpPr>
        <p:spPr>
          <a:xfrm>
            <a:off x="679768" y="4777194"/>
            <a:ext cx="54381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g8dd4ee51af_0_498:notes"/>
          <p:cNvSpPr txBox="1"/>
          <p:nvPr>
            <p:ph idx="12" type="sldNum"/>
          </p:nvPr>
        </p:nvSpPr>
        <p:spPr>
          <a:xfrm>
            <a:off x="3850443" y="9428584"/>
            <a:ext cx="29457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8dd4ee51af_0_504:notes"/>
          <p:cNvSpPr/>
          <p:nvPr>
            <p:ph idx="2" type="sldImg"/>
          </p:nvPr>
        </p:nvSpPr>
        <p:spPr>
          <a:xfrm>
            <a:off x="1166813" y="1241425"/>
            <a:ext cx="4464000" cy="33495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8dd4ee51af_0_504:notes"/>
          <p:cNvSpPr txBox="1"/>
          <p:nvPr>
            <p:ph idx="1" type="body"/>
          </p:nvPr>
        </p:nvSpPr>
        <p:spPr>
          <a:xfrm>
            <a:off x="679768" y="4777194"/>
            <a:ext cx="54381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g8dd4ee51af_0_504:notes"/>
          <p:cNvSpPr txBox="1"/>
          <p:nvPr>
            <p:ph idx="12" type="sldNum"/>
          </p:nvPr>
        </p:nvSpPr>
        <p:spPr>
          <a:xfrm>
            <a:off x="3850443" y="9428584"/>
            <a:ext cx="29457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8dd4ee51af_0_510:notes"/>
          <p:cNvSpPr/>
          <p:nvPr>
            <p:ph idx="2" type="sldImg"/>
          </p:nvPr>
        </p:nvSpPr>
        <p:spPr>
          <a:xfrm>
            <a:off x="1166813" y="1241425"/>
            <a:ext cx="4464000" cy="33495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8dd4ee51af_0_510:notes"/>
          <p:cNvSpPr txBox="1"/>
          <p:nvPr>
            <p:ph idx="1" type="body"/>
          </p:nvPr>
        </p:nvSpPr>
        <p:spPr>
          <a:xfrm>
            <a:off x="679768" y="4777194"/>
            <a:ext cx="54381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g8dd4ee51af_0_510:notes"/>
          <p:cNvSpPr txBox="1"/>
          <p:nvPr>
            <p:ph idx="12" type="sldNum"/>
          </p:nvPr>
        </p:nvSpPr>
        <p:spPr>
          <a:xfrm>
            <a:off x="3850443" y="9428584"/>
            <a:ext cx="29457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8dd4ee51af_0_516:notes"/>
          <p:cNvSpPr/>
          <p:nvPr>
            <p:ph idx="2" type="sldImg"/>
          </p:nvPr>
        </p:nvSpPr>
        <p:spPr>
          <a:xfrm>
            <a:off x="1166813" y="1241425"/>
            <a:ext cx="4464000" cy="33495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8dd4ee51af_0_516:notes"/>
          <p:cNvSpPr txBox="1"/>
          <p:nvPr>
            <p:ph idx="1" type="body"/>
          </p:nvPr>
        </p:nvSpPr>
        <p:spPr>
          <a:xfrm>
            <a:off x="679768" y="4777194"/>
            <a:ext cx="54381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g8dd4ee51af_0_516:notes"/>
          <p:cNvSpPr txBox="1"/>
          <p:nvPr>
            <p:ph idx="12" type="sldNum"/>
          </p:nvPr>
        </p:nvSpPr>
        <p:spPr>
          <a:xfrm>
            <a:off x="3850443" y="9428584"/>
            <a:ext cx="29457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8dd4ee51af_0_522:notes"/>
          <p:cNvSpPr/>
          <p:nvPr>
            <p:ph idx="2" type="sldImg"/>
          </p:nvPr>
        </p:nvSpPr>
        <p:spPr>
          <a:xfrm>
            <a:off x="1166813" y="1241425"/>
            <a:ext cx="4464000" cy="33495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8dd4ee51af_0_522:notes"/>
          <p:cNvSpPr txBox="1"/>
          <p:nvPr>
            <p:ph idx="1" type="body"/>
          </p:nvPr>
        </p:nvSpPr>
        <p:spPr>
          <a:xfrm>
            <a:off x="679768" y="4777194"/>
            <a:ext cx="54381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g8dd4ee51af_0_522:notes"/>
          <p:cNvSpPr txBox="1"/>
          <p:nvPr>
            <p:ph idx="12" type="sldNum"/>
          </p:nvPr>
        </p:nvSpPr>
        <p:spPr>
          <a:xfrm>
            <a:off x="3850443" y="9428584"/>
            <a:ext cx="29457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2"/>
        </a:solidFill>
      </p:bgPr>
    </p:bg>
    <p:spTree>
      <p:nvGrpSpPr>
        <p:cNvPr id="13" name="Shape 13"/>
        <p:cNvGrpSpPr/>
        <p:nvPr/>
      </p:nvGrpSpPr>
      <p:grpSpPr>
        <a:xfrm>
          <a:off x="0" y="0"/>
          <a:ext cx="0" cy="0"/>
          <a:chOff x="0" y="0"/>
          <a:chExt cx="0" cy="0"/>
        </a:xfrm>
      </p:grpSpPr>
      <p:pic>
        <p:nvPicPr>
          <p:cNvPr id="14" name="Google Shape;14;g8dd4ee51af_0_344"/>
          <p:cNvPicPr preferRelativeResize="0"/>
          <p:nvPr/>
        </p:nvPicPr>
        <p:blipFill>
          <a:blip r:embed="rId2">
            <a:alphaModFix/>
          </a:blip>
          <a:stretch>
            <a:fillRect/>
          </a:stretch>
        </p:blipFill>
        <p:spPr>
          <a:xfrm>
            <a:off x="0" y="0"/>
            <a:ext cx="9144000" cy="5143500"/>
          </a:xfrm>
          <a:prstGeom prst="rect">
            <a:avLst/>
          </a:prstGeom>
          <a:noFill/>
          <a:ln>
            <a:noFill/>
          </a:ln>
        </p:spPr>
      </p:pic>
      <p:sp>
        <p:nvSpPr>
          <p:cNvPr id="15" name="Google Shape;15;g8dd4ee51af_0_344"/>
          <p:cNvSpPr txBox="1"/>
          <p:nvPr>
            <p:ph type="ctrTitle"/>
          </p:nvPr>
        </p:nvSpPr>
        <p:spPr>
          <a:xfrm>
            <a:off x="649083" y="992767"/>
            <a:ext cx="8183100" cy="2736900"/>
          </a:xfrm>
          <a:prstGeom prst="rect">
            <a:avLst/>
          </a:prstGeom>
        </p:spPr>
        <p:txBody>
          <a:bodyPr anchorCtr="0" anchor="b" bIns="91425" lIns="91425" spcFirstLastPara="1" rIns="91425" wrap="square" tIns="91425">
            <a:noAutofit/>
          </a:bodyPr>
          <a:lstStyle>
            <a:lvl1pPr lvl="0">
              <a:spcBef>
                <a:spcPts val="0"/>
              </a:spcBef>
              <a:spcAft>
                <a:spcPts val="0"/>
              </a:spcAft>
              <a:buClr>
                <a:srgbClr val="FFFFFF"/>
              </a:buClr>
              <a:buSzPts val="4800"/>
              <a:buFont typeface="Poppins Medium"/>
              <a:buNone/>
              <a:defRPr sz="4800">
                <a:solidFill>
                  <a:srgbClr val="FFFFFF"/>
                </a:solidFill>
                <a:latin typeface="Poppins Medium"/>
                <a:ea typeface="Poppins Medium"/>
                <a:cs typeface="Poppins Medium"/>
                <a:sym typeface="Poppins Medium"/>
              </a:defRPr>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p:txBody>
      </p:sp>
      <p:sp>
        <p:nvSpPr>
          <p:cNvPr id="16" name="Google Shape;16;g8dd4ee51af_0_344"/>
          <p:cNvSpPr txBox="1"/>
          <p:nvPr>
            <p:ph idx="1" type="subTitle"/>
          </p:nvPr>
        </p:nvSpPr>
        <p:spPr>
          <a:xfrm>
            <a:off x="649075" y="3940500"/>
            <a:ext cx="4831500" cy="1256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rgbClr val="FFFFFF"/>
              </a:buClr>
              <a:buSzPts val="2400"/>
              <a:buNone/>
              <a:defRPr sz="2400">
                <a:solidFill>
                  <a:srgbClr val="FFFFFF"/>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7" name="Google Shape;17;g8dd4ee51af_0_34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pic>
        <p:nvPicPr>
          <p:cNvPr id="18" name="Google Shape;18;g8dd4ee51af_0_344"/>
          <p:cNvPicPr preferRelativeResize="0"/>
          <p:nvPr/>
        </p:nvPicPr>
        <p:blipFill>
          <a:blip r:embed="rId3">
            <a:alphaModFix/>
          </a:blip>
          <a:stretch>
            <a:fillRect/>
          </a:stretch>
        </p:blipFill>
        <p:spPr>
          <a:xfrm>
            <a:off x="6709697" y="4121200"/>
            <a:ext cx="2122602" cy="205259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1">
  <p:cSld name="TITLE_AND_BODY_1_1_1">
    <p:spTree>
      <p:nvGrpSpPr>
        <p:cNvPr id="62" name="Shape 62"/>
        <p:cNvGrpSpPr/>
        <p:nvPr/>
      </p:nvGrpSpPr>
      <p:grpSpPr>
        <a:xfrm>
          <a:off x="0" y="0"/>
          <a:ext cx="0" cy="0"/>
          <a:chOff x="0" y="0"/>
          <a:chExt cx="0" cy="0"/>
        </a:xfrm>
      </p:grpSpPr>
      <p:pic>
        <p:nvPicPr>
          <p:cNvPr id="63" name="Google Shape;63;g8dd4ee51af_0_393"/>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64" name="Google Shape;64;g8dd4ee51af_0_393"/>
          <p:cNvPicPr preferRelativeResize="0"/>
          <p:nvPr/>
        </p:nvPicPr>
        <p:blipFill>
          <a:blip r:embed="rId3">
            <a:alphaModFix/>
          </a:blip>
          <a:stretch>
            <a:fillRect/>
          </a:stretch>
        </p:blipFill>
        <p:spPr>
          <a:xfrm>
            <a:off x="7165650" y="-124167"/>
            <a:ext cx="1978348" cy="1536432"/>
          </a:xfrm>
          <a:prstGeom prst="rect">
            <a:avLst/>
          </a:prstGeom>
          <a:noFill/>
          <a:ln>
            <a:noFill/>
          </a:ln>
        </p:spPr>
      </p:pic>
      <p:sp>
        <p:nvSpPr>
          <p:cNvPr id="65" name="Google Shape;65;g8dd4ee51af_0_393"/>
          <p:cNvSpPr txBox="1"/>
          <p:nvPr>
            <p:ph type="title"/>
          </p:nvPr>
        </p:nvSpPr>
        <p:spPr>
          <a:xfrm>
            <a:off x="311700" y="1030500"/>
            <a:ext cx="6057300" cy="1340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6" name="Google Shape;66;g8dd4ee51af_0_393"/>
          <p:cNvSpPr txBox="1"/>
          <p:nvPr>
            <p:ph idx="1" type="body"/>
          </p:nvPr>
        </p:nvSpPr>
        <p:spPr>
          <a:xfrm>
            <a:off x="311700" y="2272033"/>
            <a:ext cx="8520600" cy="38199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7" name="Google Shape;67;g8dd4ee51af_0_39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8" name="Shape 68"/>
        <p:cNvGrpSpPr/>
        <p:nvPr/>
      </p:nvGrpSpPr>
      <p:grpSpPr>
        <a:xfrm>
          <a:off x="0" y="0"/>
          <a:ext cx="0" cy="0"/>
          <a:chOff x="0" y="0"/>
          <a:chExt cx="0" cy="0"/>
        </a:xfrm>
      </p:grpSpPr>
      <p:sp>
        <p:nvSpPr>
          <p:cNvPr id="69" name="Google Shape;69;g8dd4ee51af_0_39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pic>
        <p:nvPicPr>
          <p:cNvPr id="70" name="Google Shape;70;g8dd4ee51af_0_399"/>
          <p:cNvPicPr preferRelativeResize="0"/>
          <p:nvPr/>
        </p:nvPicPr>
        <p:blipFill>
          <a:blip r:embed="rId2">
            <a:alphaModFix/>
          </a:blip>
          <a:stretch>
            <a:fillRect/>
          </a:stretch>
        </p:blipFill>
        <p:spPr>
          <a:xfrm>
            <a:off x="7165648" y="-124183"/>
            <a:ext cx="1978348" cy="1536426"/>
          </a:xfrm>
          <a:prstGeom prst="rect">
            <a:avLst/>
          </a:prstGeom>
          <a:noFill/>
          <a:ln>
            <a:noFill/>
          </a:ln>
        </p:spPr>
      </p:pic>
      <p:sp>
        <p:nvSpPr>
          <p:cNvPr id="71" name="Google Shape;71;g8dd4ee51af_0_399"/>
          <p:cNvSpPr txBox="1"/>
          <p:nvPr>
            <p:ph idx="1" type="body"/>
          </p:nvPr>
        </p:nvSpPr>
        <p:spPr>
          <a:xfrm>
            <a:off x="311700" y="1857100"/>
            <a:ext cx="4185900" cy="42348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72" name="Google Shape;72;g8dd4ee51af_0_399"/>
          <p:cNvSpPr txBox="1"/>
          <p:nvPr>
            <p:ph idx="2" type="body"/>
          </p:nvPr>
        </p:nvSpPr>
        <p:spPr>
          <a:xfrm>
            <a:off x="4697475" y="1857100"/>
            <a:ext cx="4185900" cy="42348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73" name="Google Shape;73;g8dd4ee51af_0_399"/>
          <p:cNvSpPr txBox="1"/>
          <p:nvPr>
            <p:ph type="title"/>
          </p:nvPr>
        </p:nvSpPr>
        <p:spPr>
          <a:xfrm>
            <a:off x="311700" y="404467"/>
            <a:ext cx="6057300" cy="13035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4" name="Shape 74"/>
        <p:cNvGrpSpPr/>
        <p:nvPr/>
      </p:nvGrpSpPr>
      <p:grpSpPr>
        <a:xfrm>
          <a:off x="0" y="0"/>
          <a:ext cx="0" cy="0"/>
          <a:chOff x="0" y="0"/>
          <a:chExt cx="0" cy="0"/>
        </a:xfrm>
      </p:grpSpPr>
      <p:sp>
        <p:nvSpPr>
          <p:cNvPr id="75" name="Google Shape;75;g8dd4ee51af_0_40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pic>
        <p:nvPicPr>
          <p:cNvPr id="76" name="Google Shape;76;g8dd4ee51af_0_405"/>
          <p:cNvPicPr preferRelativeResize="0"/>
          <p:nvPr/>
        </p:nvPicPr>
        <p:blipFill>
          <a:blip r:embed="rId2">
            <a:alphaModFix/>
          </a:blip>
          <a:stretch>
            <a:fillRect/>
          </a:stretch>
        </p:blipFill>
        <p:spPr>
          <a:xfrm>
            <a:off x="7165648" y="-124183"/>
            <a:ext cx="1978348" cy="1536426"/>
          </a:xfrm>
          <a:prstGeom prst="rect">
            <a:avLst/>
          </a:prstGeom>
          <a:noFill/>
          <a:ln>
            <a:noFill/>
          </a:ln>
        </p:spPr>
      </p:pic>
      <p:sp>
        <p:nvSpPr>
          <p:cNvPr id="77" name="Google Shape;77;g8dd4ee51af_0_405"/>
          <p:cNvSpPr txBox="1"/>
          <p:nvPr>
            <p:ph type="title"/>
          </p:nvPr>
        </p:nvSpPr>
        <p:spPr>
          <a:xfrm>
            <a:off x="311700" y="404467"/>
            <a:ext cx="6057300" cy="13035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8" name="Shape 78"/>
        <p:cNvGrpSpPr/>
        <p:nvPr/>
      </p:nvGrpSpPr>
      <p:grpSpPr>
        <a:xfrm>
          <a:off x="0" y="0"/>
          <a:ext cx="0" cy="0"/>
          <a:chOff x="0" y="0"/>
          <a:chExt cx="0" cy="0"/>
        </a:xfrm>
      </p:grpSpPr>
      <p:sp>
        <p:nvSpPr>
          <p:cNvPr id="79" name="Google Shape;79;g8dd4ee51af_0_409"/>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80" name="Google Shape;80;g8dd4ee51af_0_409"/>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81" name="Google Shape;81;g8dd4ee51af_0_40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2" name="Shape 82"/>
        <p:cNvGrpSpPr/>
        <p:nvPr/>
      </p:nvGrpSpPr>
      <p:grpSpPr>
        <a:xfrm>
          <a:off x="0" y="0"/>
          <a:ext cx="0" cy="0"/>
          <a:chOff x="0" y="0"/>
          <a:chExt cx="0" cy="0"/>
        </a:xfrm>
      </p:grpSpPr>
      <p:sp>
        <p:nvSpPr>
          <p:cNvPr id="83" name="Google Shape;83;g8dd4ee51af_0_413"/>
          <p:cNvSpPr txBox="1"/>
          <p:nvPr>
            <p:ph type="title"/>
          </p:nvPr>
        </p:nvSpPr>
        <p:spPr>
          <a:xfrm>
            <a:off x="490250" y="600200"/>
            <a:ext cx="6367800" cy="5454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84" name="Google Shape;84;g8dd4ee51af_0_41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pic>
        <p:nvPicPr>
          <p:cNvPr id="85" name="Google Shape;85;g8dd4ee51af_0_413"/>
          <p:cNvPicPr preferRelativeResize="0"/>
          <p:nvPr/>
        </p:nvPicPr>
        <p:blipFill>
          <a:blip r:embed="rId2">
            <a:alphaModFix/>
          </a:blip>
          <a:stretch>
            <a:fillRect/>
          </a:stretch>
        </p:blipFill>
        <p:spPr>
          <a:xfrm>
            <a:off x="7165648" y="-124183"/>
            <a:ext cx="1978348" cy="153642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6" name="Shape 86"/>
        <p:cNvGrpSpPr/>
        <p:nvPr/>
      </p:nvGrpSpPr>
      <p:grpSpPr>
        <a:xfrm>
          <a:off x="0" y="0"/>
          <a:ext cx="0" cy="0"/>
          <a:chOff x="0" y="0"/>
          <a:chExt cx="0" cy="0"/>
        </a:xfrm>
      </p:grpSpPr>
      <p:sp>
        <p:nvSpPr>
          <p:cNvPr id="87" name="Google Shape;87;g8dd4ee51af_0_417"/>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g8dd4ee51af_0_417"/>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89" name="Google Shape;89;g8dd4ee51af_0_417"/>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0" name="Google Shape;90;g8dd4ee51af_0_417"/>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91" name="Google Shape;91;g8dd4ee51af_0_41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2" name="Shape 92"/>
        <p:cNvGrpSpPr/>
        <p:nvPr/>
      </p:nvGrpSpPr>
      <p:grpSpPr>
        <a:xfrm>
          <a:off x="0" y="0"/>
          <a:ext cx="0" cy="0"/>
          <a:chOff x="0" y="0"/>
          <a:chExt cx="0" cy="0"/>
        </a:xfrm>
      </p:grpSpPr>
      <p:sp>
        <p:nvSpPr>
          <p:cNvPr id="93" name="Google Shape;93;g8dd4ee51af_0_423"/>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94" name="Google Shape;94;g8dd4ee51af_0_42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5" name="Shape 95"/>
        <p:cNvGrpSpPr/>
        <p:nvPr/>
      </p:nvGrpSpPr>
      <p:grpSpPr>
        <a:xfrm>
          <a:off x="0" y="0"/>
          <a:ext cx="0" cy="0"/>
          <a:chOff x="0" y="0"/>
          <a:chExt cx="0" cy="0"/>
        </a:xfrm>
      </p:grpSpPr>
      <p:sp>
        <p:nvSpPr>
          <p:cNvPr id="96" name="Google Shape;96;g8dd4ee51af_0_426"/>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7" name="Google Shape;97;g8dd4ee51af_0_426"/>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98" name="Google Shape;98;g8dd4ee51af_0_42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9" name="Shape 99"/>
        <p:cNvGrpSpPr/>
        <p:nvPr/>
      </p:nvGrpSpPr>
      <p:grpSpPr>
        <a:xfrm>
          <a:off x="0" y="0"/>
          <a:ext cx="0" cy="0"/>
          <a:chOff x="0" y="0"/>
          <a:chExt cx="0" cy="0"/>
        </a:xfrm>
      </p:grpSpPr>
      <p:pic>
        <p:nvPicPr>
          <p:cNvPr id="100" name="Google Shape;100;g8dd4ee51af_0_430"/>
          <p:cNvPicPr preferRelativeResize="0"/>
          <p:nvPr/>
        </p:nvPicPr>
        <p:blipFill>
          <a:blip r:embed="rId2">
            <a:alphaModFix/>
          </a:blip>
          <a:stretch>
            <a:fillRect/>
          </a:stretch>
        </p:blipFill>
        <p:spPr>
          <a:xfrm>
            <a:off x="6632100" y="152400"/>
            <a:ext cx="2389051" cy="1855375"/>
          </a:xfrm>
          <a:prstGeom prst="rect">
            <a:avLst/>
          </a:prstGeom>
          <a:noFill/>
          <a:ln>
            <a:noFill/>
          </a:ln>
        </p:spPr>
      </p:pic>
      <p:sp>
        <p:nvSpPr>
          <p:cNvPr id="101" name="Google Shape;101;g8dd4ee51af_0_430"/>
          <p:cNvSpPr txBox="1"/>
          <p:nvPr/>
        </p:nvSpPr>
        <p:spPr>
          <a:xfrm>
            <a:off x="433700" y="2096250"/>
            <a:ext cx="8330700" cy="444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oppins"/>
              <a:ea typeface="Poppins"/>
              <a:cs typeface="Poppins"/>
              <a:sym typeface="Poppins"/>
            </a:endParaRPr>
          </a:p>
        </p:txBody>
      </p:sp>
      <p:sp>
        <p:nvSpPr>
          <p:cNvPr id="102" name="Google Shape;102;g8dd4ee51af_0_430"/>
          <p:cNvSpPr txBox="1"/>
          <p:nvPr/>
        </p:nvSpPr>
        <p:spPr>
          <a:xfrm>
            <a:off x="451775" y="722850"/>
            <a:ext cx="5800800" cy="90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oppins"/>
              <a:ea typeface="Poppins"/>
              <a:cs typeface="Poppins"/>
              <a:sym typeface="Poppins"/>
            </a:endParaRPr>
          </a:p>
        </p:txBody>
      </p:sp>
      <p:sp>
        <p:nvSpPr>
          <p:cNvPr id="103" name="Google Shape;103;g8dd4ee51af_0_430"/>
          <p:cNvSpPr txBox="1"/>
          <p:nvPr/>
        </p:nvSpPr>
        <p:spPr>
          <a:xfrm>
            <a:off x="361425" y="2367325"/>
            <a:ext cx="7915200" cy="402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oppins"/>
              <a:ea typeface="Poppins"/>
              <a:cs typeface="Poppins"/>
              <a:sym typeface="Poppins"/>
            </a:endParaRPr>
          </a:p>
        </p:txBody>
      </p:sp>
      <p:sp>
        <p:nvSpPr>
          <p:cNvPr id="104" name="Google Shape;104;g8dd4ee51af_0_430"/>
          <p:cNvSpPr txBox="1"/>
          <p:nvPr/>
        </p:nvSpPr>
        <p:spPr>
          <a:xfrm>
            <a:off x="397575" y="2150475"/>
            <a:ext cx="8475300" cy="424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Poppins"/>
                <a:ea typeface="Poppins"/>
                <a:cs typeface="Poppins"/>
                <a:sym typeface="Poppins"/>
              </a:rPr>
              <a:t>Insert text here </a:t>
            </a:r>
            <a:endParaRPr>
              <a:latin typeface="Poppins"/>
              <a:ea typeface="Poppins"/>
              <a:cs typeface="Poppins"/>
              <a:sym typeface="Poppins"/>
            </a:endParaRPr>
          </a:p>
        </p:txBody>
      </p:sp>
      <p:sp>
        <p:nvSpPr>
          <p:cNvPr id="105" name="Google Shape;105;g8dd4ee51af_0_430"/>
          <p:cNvSpPr txBox="1"/>
          <p:nvPr/>
        </p:nvSpPr>
        <p:spPr>
          <a:xfrm>
            <a:off x="361425" y="578275"/>
            <a:ext cx="5800800" cy="117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700">
                <a:latin typeface="Poppins"/>
                <a:ea typeface="Poppins"/>
                <a:cs typeface="Poppins"/>
                <a:sym typeface="Poppins"/>
              </a:rPr>
              <a:t>Title</a:t>
            </a:r>
            <a:endParaRPr b="1" sz="1700">
              <a:latin typeface="Poppins"/>
              <a:ea typeface="Poppins"/>
              <a:cs typeface="Poppins"/>
              <a:sym typeface="Poppin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6" name="Shape 106"/>
        <p:cNvGrpSpPr/>
        <p:nvPr/>
      </p:nvGrpSpPr>
      <p:grpSpPr>
        <a:xfrm>
          <a:off x="0" y="0"/>
          <a:ext cx="0" cy="0"/>
          <a:chOff x="0" y="0"/>
          <a:chExt cx="0" cy="0"/>
        </a:xfrm>
      </p:grpSpPr>
      <p:sp>
        <p:nvSpPr>
          <p:cNvPr id="107" name="Google Shape;107;g8dd4ee51af_0_432"/>
          <p:cNvSpPr txBox="1"/>
          <p:nvPr>
            <p:ph type="title"/>
          </p:nvPr>
        </p:nvSpPr>
        <p:spPr>
          <a:xfrm>
            <a:off x="628650" y="365126"/>
            <a:ext cx="57804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8" name="Google Shape;108;g8dd4ee51af_0_432"/>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750"/>
              </a:spcBef>
              <a:spcAft>
                <a:spcPts val="0"/>
              </a:spcAft>
              <a:buClr>
                <a:schemeClr val="dk1"/>
              </a:buClr>
              <a:buSzPts val="1800"/>
              <a:buChar char="●"/>
              <a:defRPr/>
            </a:lvl1pPr>
            <a:lvl2pPr indent="-342900" lvl="1" marL="914400" rtl="0" algn="l">
              <a:lnSpc>
                <a:spcPct val="90000"/>
              </a:lnSpc>
              <a:spcBef>
                <a:spcPts val="16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pic>
        <p:nvPicPr>
          <p:cNvPr id="109" name="Google Shape;109;g8dd4ee51af_0_432"/>
          <p:cNvPicPr preferRelativeResize="0"/>
          <p:nvPr/>
        </p:nvPicPr>
        <p:blipFill rotWithShape="1">
          <a:blip r:embed="rId2">
            <a:alphaModFix/>
          </a:blip>
          <a:srcRect b="0" l="0" r="0" t="0"/>
          <a:stretch/>
        </p:blipFill>
        <p:spPr>
          <a:xfrm>
            <a:off x="6593244" y="0"/>
            <a:ext cx="1913069" cy="148794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2">
    <p:bg>
      <p:bgPr>
        <a:solidFill>
          <a:schemeClr val="dk2"/>
        </a:solidFill>
      </p:bgPr>
    </p:bg>
    <p:spTree>
      <p:nvGrpSpPr>
        <p:cNvPr id="19" name="Shape 19"/>
        <p:cNvGrpSpPr/>
        <p:nvPr/>
      </p:nvGrpSpPr>
      <p:grpSpPr>
        <a:xfrm>
          <a:off x="0" y="0"/>
          <a:ext cx="0" cy="0"/>
          <a:chOff x="0" y="0"/>
          <a:chExt cx="0" cy="0"/>
        </a:xfrm>
      </p:grpSpPr>
      <p:pic>
        <p:nvPicPr>
          <p:cNvPr id="20" name="Google Shape;20;g8dd4ee51af_0_350"/>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21" name="Google Shape;21;g8dd4ee51af_0_350"/>
          <p:cNvPicPr preferRelativeResize="0"/>
          <p:nvPr/>
        </p:nvPicPr>
        <p:blipFill>
          <a:blip r:embed="rId3">
            <a:alphaModFix/>
          </a:blip>
          <a:stretch>
            <a:fillRect/>
          </a:stretch>
        </p:blipFill>
        <p:spPr>
          <a:xfrm>
            <a:off x="6647919" y="4121200"/>
            <a:ext cx="2246166" cy="2052602"/>
          </a:xfrm>
          <a:prstGeom prst="rect">
            <a:avLst/>
          </a:prstGeom>
          <a:noFill/>
          <a:ln>
            <a:noFill/>
          </a:ln>
        </p:spPr>
      </p:pic>
      <p:sp>
        <p:nvSpPr>
          <p:cNvPr id="22" name="Google Shape;22;g8dd4ee51af_0_350"/>
          <p:cNvSpPr txBox="1"/>
          <p:nvPr>
            <p:ph type="ctrTitle"/>
          </p:nvPr>
        </p:nvSpPr>
        <p:spPr>
          <a:xfrm>
            <a:off x="649083" y="992767"/>
            <a:ext cx="8183100" cy="27369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4800"/>
              <a:buFont typeface="Poppins Medium"/>
              <a:buNone/>
              <a:defRPr sz="4800">
                <a:solidFill>
                  <a:srgbClr val="FFFFFF"/>
                </a:solidFill>
                <a:latin typeface="Poppins Medium"/>
                <a:ea typeface="Poppins Medium"/>
                <a:cs typeface="Poppins Medium"/>
                <a:sym typeface="Poppins Medium"/>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23" name="Google Shape;23;g8dd4ee51af_0_350"/>
          <p:cNvSpPr txBox="1"/>
          <p:nvPr>
            <p:ph idx="1" type="subTitle"/>
          </p:nvPr>
        </p:nvSpPr>
        <p:spPr>
          <a:xfrm>
            <a:off x="649075" y="3940500"/>
            <a:ext cx="4831500" cy="1256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2400"/>
              <a:buNone/>
              <a:defRPr sz="2400">
                <a:solidFill>
                  <a:srgbClr val="FFFFFF"/>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4" name="Google Shape;24;g8dd4ee51af_0_35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chemeClr val="dk1"/>
        </a:solidFill>
      </p:bgPr>
    </p:bg>
    <p:spTree>
      <p:nvGrpSpPr>
        <p:cNvPr id="110" name="Shape 110"/>
        <p:cNvGrpSpPr/>
        <p:nvPr/>
      </p:nvGrpSpPr>
      <p:grpSpPr>
        <a:xfrm>
          <a:off x="0" y="0"/>
          <a:ext cx="0" cy="0"/>
          <a:chOff x="0" y="0"/>
          <a:chExt cx="0" cy="0"/>
        </a:xfrm>
      </p:grpSpPr>
      <p:pic>
        <p:nvPicPr>
          <p:cNvPr id="111" name="Google Shape;111;g8dd4ee51af_0_436"/>
          <p:cNvPicPr preferRelativeResize="0"/>
          <p:nvPr/>
        </p:nvPicPr>
        <p:blipFill rotWithShape="1">
          <a:blip r:embed="rId2">
            <a:alphaModFix amt="35000"/>
          </a:blip>
          <a:srcRect b="0" l="0" r="0" t="0"/>
          <a:stretch/>
        </p:blipFill>
        <p:spPr>
          <a:xfrm>
            <a:off x="0" y="0"/>
            <a:ext cx="6858000" cy="5086350"/>
          </a:xfrm>
          <a:prstGeom prst="rect">
            <a:avLst/>
          </a:prstGeom>
          <a:noFill/>
          <a:ln>
            <a:noFill/>
          </a:ln>
        </p:spPr>
      </p:pic>
      <p:sp>
        <p:nvSpPr>
          <p:cNvPr id="112" name="Google Shape;112;g8dd4ee51af_0_436"/>
          <p:cNvSpPr txBox="1"/>
          <p:nvPr>
            <p:ph type="ctrTitle"/>
          </p:nvPr>
        </p:nvSpPr>
        <p:spPr>
          <a:xfrm>
            <a:off x="1143000" y="1748519"/>
            <a:ext cx="6858000" cy="23877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lt1"/>
              </a:buClr>
              <a:buSzPts val="4500"/>
              <a:buFont typeface="Century Gothic"/>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3" name="Google Shape;113;g8dd4ee51af_0_436"/>
          <p:cNvSpPr txBox="1"/>
          <p:nvPr>
            <p:ph idx="1" type="subTitle"/>
          </p:nvPr>
        </p:nvSpPr>
        <p:spPr>
          <a:xfrm>
            <a:off x="1143000" y="4294414"/>
            <a:ext cx="4214700" cy="7347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750"/>
              </a:spcBef>
              <a:spcAft>
                <a:spcPts val="0"/>
              </a:spcAft>
              <a:buClr>
                <a:schemeClr val="lt1"/>
              </a:buClr>
              <a:buSzPts val="2400"/>
              <a:buNone/>
              <a:defRPr sz="2400"/>
            </a:lvl1pPr>
            <a:lvl2pPr lvl="1" rtl="0" algn="ctr">
              <a:lnSpc>
                <a:spcPct val="90000"/>
              </a:lnSpc>
              <a:spcBef>
                <a:spcPts val="1600"/>
              </a:spcBef>
              <a:spcAft>
                <a:spcPts val="0"/>
              </a:spcAft>
              <a:buClr>
                <a:schemeClr val="lt1"/>
              </a:buClr>
              <a:buSzPts val="1500"/>
              <a:buNone/>
              <a:defRPr sz="1500"/>
            </a:lvl2pPr>
            <a:lvl3pPr lvl="2" rtl="0" algn="ctr">
              <a:lnSpc>
                <a:spcPct val="90000"/>
              </a:lnSpc>
              <a:spcBef>
                <a:spcPts val="1600"/>
              </a:spcBef>
              <a:spcAft>
                <a:spcPts val="0"/>
              </a:spcAft>
              <a:buClr>
                <a:schemeClr val="lt1"/>
              </a:buClr>
              <a:buSzPts val="1350"/>
              <a:buNone/>
              <a:defRPr sz="1350"/>
            </a:lvl3pPr>
            <a:lvl4pPr lvl="3" rtl="0" algn="ctr">
              <a:lnSpc>
                <a:spcPct val="90000"/>
              </a:lnSpc>
              <a:spcBef>
                <a:spcPts val="1600"/>
              </a:spcBef>
              <a:spcAft>
                <a:spcPts val="0"/>
              </a:spcAft>
              <a:buClr>
                <a:schemeClr val="lt1"/>
              </a:buClr>
              <a:buSzPts val="1200"/>
              <a:buNone/>
              <a:defRPr sz="1200"/>
            </a:lvl4pPr>
            <a:lvl5pPr lvl="4" rtl="0" algn="ctr">
              <a:lnSpc>
                <a:spcPct val="90000"/>
              </a:lnSpc>
              <a:spcBef>
                <a:spcPts val="1600"/>
              </a:spcBef>
              <a:spcAft>
                <a:spcPts val="0"/>
              </a:spcAft>
              <a:buClr>
                <a:schemeClr val="lt1"/>
              </a:buClr>
              <a:buSzPts val="1200"/>
              <a:buNone/>
              <a:defRPr sz="1200"/>
            </a:lvl5pPr>
            <a:lvl6pPr lvl="5" rtl="0" algn="ctr">
              <a:lnSpc>
                <a:spcPct val="90000"/>
              </a:lnSpc>
              <a:spcBef>
                <a:spcPts val="1600"/>
              </a:spcBef>
              <a:spcAft>
                <a:spcPts val="0"/>
              </a:spcAft>
              <a:buClr>
                <a:schemeClr val="lt1"/>
              </a:buClr>
              <a:buSzPts val="1200"/>
              <a:buNone/>
              <a:defRPr sz="1200"/>
            </a:lvl6pPr>
            <a:lvl7pPr lvl="6" rtl="0" algn="ctr">
              <a:lnSpc>
                <a:spcPct val="90000"/>
              </a:lnSpc>
              <a:spcBef>
                <a:spcPts val="1600"/>
              </a:spcBef>
              <a:spcAft>
                <a:spcPts val="0"/>
              </a:spcAft>
              <a:buClr>
                <a:schemeClr val="lt1"/>
              </a:buClr>
              <a:buSzPts val="1200"/>
              <a:buNone/>
              <a:defRPr sz="1200"/>
            </a:lvl7pPr>
            <a:lvl8pPr lvl="7" rtl="0" algn="ctr">
              <a:lnSpc>
                <a:spcPct val="90000"/>
              </a:lnSpc>
              <a:spcBef>
                <a:spcPts val="1600"/>
              </a:spcBef>
              <a:spcAft>
                <a:spcPts val="0"/>
              </a:spcAft>
              <a:buClr>
                <a:schemeClr val="lt1"/>
              </a:buClr>
              <a:buSzPts val="1200"/>
              <a:buNone/>
              <a:defRPr sz="1200"/>
            </a:lvl8pPr>
            <a:lvl9pPr lvl="8" rtl="0" algn="ctr">
              <a:lnSpc>
                <a:spcPct val="90000"/>
              </a:lnSpc>
              <a:spcBef>
                <a:spcPts val="1600"/>
              </a:spcBef>
              <a:spcAft>
                <a:spcPts val="1600"/>
              </a:spcAft>
              <a:buClr>
                <a:schemeClr val="lt1"/>
              </a:buClr>
              <a:buSzPts val="1200"/>
              <a:buNone/>
              <a:defRPr sz="1200"/>
            </a:lvl9pPr>
          </a:lstStyle>
          <a:p/>
        </p:txBody>
      </p:sp>
      <p:sp>
        <p:nvSpPr>
          <p:cNvPr id="114" name="Google Shape;114;g8dd4ee51af_0_436"/>
          <p:cNvSpPr txBox="1"/>
          <p:nvPr>
            <p:ph idx="2" type="body"/>
          </p:nvPr>
        </p:nvSpPr>
        <p:spPr>
          <a:xfrm>
            <a:off x="1143000" y="5349875"/>
            <a:ext cx="4214700" cy="415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750"/>
              </a:spcBef>
              <a:spcAft>
                <a:spcPts val="0"/>
              </a:spcAft>
              <a:buClr>
                <a:schemeClr val="lt1"/>
              </a:buClr>
              <a:buSzPts val="2000"/>
              <a:buNone/>
              <a:defRPr b="1" i="0" sz="2000">
                <a:latin typeface="Century Gothic"/>
                <a:ea typeface="Century Gothic"/>
                <a:cs typeface="Century Gothic"/>
                <a:sym typeface="Century Gothic"/>
              </a:defRPr>
            </a:lvl1pPr>
            <a:lvl2pPr indent="-342900" lvl="1" marL="914400" rtl="0" algn="l">
              <a:lnSpc>
                <a:spcPct val="90000"/>
              </a:lnSpc>
              <a:spcBef>
                <a:spcPts val="1600"/>
              </a:spcBef>
              <a:spcAft>
                <a:spcPts val="0"/>
              </a:spcAft>
              <a:buClr>
                <a:schemeClr val="lt1"/>
              </a:buClr>
              <a:buSzPts val="1800"/>
              <a:buChar char="○"/>
              <a:defRPr/>
            </a:lvl2pPr>
            <a:lvl3pPr indent="-342900" lvl="2" marL="1371600" rtl="0" algn="l">
              <a:lnSpc>
                <a:spcPct val="90000"/>
              </a:lnSpc>
              <a:spcBef>
                <a:spcPts val="1600"/>
              </a:spcBef>
              <a:spcAft>
                <a:spcPts val="0"/>
              </a:spcAft>
              <a:buClr>
                <a:schemeClr val="lt1"/>
              </a:buClr>
              <a:buSzPts val="1800"/>
              <a:buChar char="■"/>
              <a:defRPr/>
            </a:lvl3pPr>
            <a:lvl4pPr indent="-342900" lvl="3" marL="1828800" rtl="0" algn="l">
              <a:lnSpc>
                <a:spcPct val="90000"/>
              </a:lnSpc>
              <a:spcBef>
                <a:spcPts val="1600"/>
              </a:spcBef>
              <a:spcAft>
                <a:spcPts val="0"/>
              </a:spcAft>
              <a:buClr>
                <a:schemeClr val="lt1"/>
              </a:buClr>
              <a:buSzPts val="1800"/>
              <a:buChar char="●"/>
              <a:defRPr/>
            </a:lvl4pPr>
            <a:lvl5pPr indent="-342900" lvl="4" marL="2286000" rtl="0" algn="l">
              <a:lnSpc>
                <a:spcPct val="90000"/>
              </a:lnSpc>
              <a:spcBef>
                <a:spcPts val="1600"/>
              </a:spcBef>
              <a:spcAft>
                <a:spcPts val="0"/>
              </a:spcAft>
              <a:buClr>
                <a:schemeClr val="lt1"/>
              </a:buClr>
              <a:buSzPts val="1800"/>
              <a:buChar char="○"/>
              <a:defRPr/>
            </a:lvl5pPr>
            <a:lvl6pPr indent="-342900" lvl="5" marL="2743200" rtl="0" algn="l">
              <a:lnSpc>
                <a:spcPct val="90000"/>
              </a:lnSpc>
              <a:spcBef>
                <a:spcPts val="1600"/>
              </a:spcBef>
              <a:spcAft>
                <a:spcPts val="0"/>
              </a:spcAft>
              <a:buClr>
                <a:schemeClr val="lt1"/>
              </a:buClr>
              <a:buSzPts val="1800"/>
              <a:buChar char="■"/>
              <a:defRPr/>
            </a:lvl6pPr>
            <a:lvl7pPr indent="-342900" lvl="6" marL="3200400" rtl="0" algn="l">
              <a:lnSpc>
                <a:spcPct val="90000"/>
              </a:lnSpc>
              <a:spcBef>
                <a:spcPts val="1600"/>
              </a:spcBef>
              <a:spcAft>
                <a:spcPts val="0"/>
              </a:spcAft>
              <a:buClr>
                <a:schemeClr val="lt1"/>
              </a:buClr>
              <a:buSzPts val="1800"/>
              <a:buChar char="●"/>
              <a:defRPr/>
            </a:lvl7pPr>
            <a:lvl8pPr indent="-342900" lvl="7" marL="3657600" rtl="0" algn="l">
              <a:lnSpc>
                <a:spcPct val="90000"/>
              </a:lnSpc>
              <a:spcBef>
                <a:spcPts val="1600"/>
              </a:spcBef>
              <a:spcAft>
                <a:spcPts val="0"/>
              </a:spcAft>
              <a:buClr>
                <a:schemeClr val="lt1"/>
              </a:buClr>
              <a:buSzPts val="1800"/>
              <a:buChar char="○"/>
              <a:defRPr/>
            </a:lvl8pPr>
            <a:lvl9pPr indent="-342900" lvl="8" marL="4114800" rtl="0" algn="l">
              <a:lnSpc>
                <a:spcPct val="90000"/>
              </a:lnSpc>
              <a:spcBef>
                <a:spcPts val="1600"/>
              </a:spcBef>
              <a:spcAft>
                <a:spcPts val="1600"/>
              </a:spcAft>
              <a:buClr>
                <a:schemeClr val="lt1"/>
              </a:buClr>
              <a:buSzPts val="1800"/>
              <a:buChar char="■"/>
              <a:defRPr/>
            </a:lvl9pPr>
          </a:lstStyle>
          <a:p/>
        </p:txBody>
      </p:sp>
      <p:sp>
        <p:nvSpPr>
          <p:cNvPr id="115" name="Google Shape;115;g8dd4ee51af_0_436"/>
          <p:cNvSpPr txBox="1"/>
          <p:nvPr>
            <p:ph idx="3" type="body"/>
          </p:nvPr>
        </p:nvSpPr>
        <p:spPr>
          <a:xfrm>
            <a:off x="1142999" y="5820227"/>
            <a:ext cx="4214700" cy="415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750"/>
              </a:spcBef>
              <a:spcAft>
                <a:spcPts val="0"/>
              </a:spcAft>
              <a:buClr>
                <a:schemeClr val="lt1"/>
              </a:buClr>
              <a:buSzPts val="2000"/>
              <a:buNone/>
              <a:defRPr sz="2000"/>
            </a:lvl1pPr>
            <a:lvl2pPr indent="-342900" lvl="1" marL="914400" rtl="0" algn="l">
              <a:lnSpc>
                <a:spcPct val="90000"/>
              </a:lnSpc>
              <a:spcBef>
                <a:spcPts val="1600"/>
              </a:spcBef>
              <a:spcAft>
                <a:spcPts val="0"/>
              </a:spcAft>
              <a:buClr>
                <a:schemeClr val="lt1"/>
              </a:buClr>
              <a:buSzPts val="1800"/>
              <a:buChar char="○"/>
              <a:defRPr/>
            </a:lvl2pPr>
            <a:lvl3pPr indent="-342900" lvl="2" marL="1371600" rtl="0" algn="l">
              <a:lnSpc>
                <a:spcPct val="90000"/>
              </a:lnSpc>
              <a:spcBef>
                <a:spcPts val="1600"/>
              </a:spcBef>
              <a:spcAft>
                <a:spcPts val="0"/>
              </a:spcAft>
              <a:buClr>
                <a:schemeClr val="lt1"/>
              </a:buClr>
              <a:buSzPts val="1800"/>
              <a:buChar char="■"/>
              <a:defRPr/>
            </a:lvl3pPr>
            <a:lvl4pPr indent="-342900" lvl="3" marL="1828800" rtl="0" algn="l">
              <a:lnSpc>
                <a:spcPct val="90000"/>
              </a:lnSpc>
              <a:spcBef>
                <a:spcPts val="1600"/>
              </a:spcBef>
              <a:spcAft>
                <a:spcPts val="0"/>
              </a:spcAft>
              <a:buClr>
                <a:schemeClr val="lt1"/>
              </a:buClr>
              <a:buSzPts val="1800"/>
              <a:buChar char="●"/>
              <a:defRPr/>
            </a:lvl4pPr>
            <a:lvl5pPr indent="-342900" lvl="4" marL="2286000" rtl="0" algn="l">
              <a:lnSpc>
                <a:spcPct val="90000"/>
              </a:lnSpc>
              <a:spcBef>
                <a:spcPts val="1600"/>
              </a:spcBef>
              <a:spcAft>
                <a:spcPts val="0"/>
              </a:spcAft>
              <a:buClr>
                <a:schemeClr val="lt1"/>
              </a:buClr>
              <a:buSzPts val="1800"/>
              <a:buChar char="○"/>
              <a:defRPr/>
            </a:lvl5pPr>
            <a:lvl6pPr indent="-342900" lvl="5" marL="2743200" rtl="0" algn="l">
              <a:lnSpc>
                <a:spcPct val="90000"/>
              </a:lnSpc>
              <a:spcBef>
                <a:spcPts val="1600"/>
              </a:spcBef>
              <a:spcAft>
                <a:spcPts val="0"/>
              </a:spcAft>
              <a:buClr>
                <a:schemeClr val="lt1"/>
              </a:buClr>
              <a:buSzPts val="1800"/>
              <a:buChar char="■"/>
              <a:defRPr/>
            </a:lvl6pPr>
            <a:lvl7pPr indent="-342900" lvl="6" marL="3200400" rtl="0" algn="l">
              <a:lnSpc>
                <a:spcPct val="90000"/>
              </a:lnSpc>
              <a:spcBef>
                <a:spcPts val="1600"/>
              </a:spcBef>
              <a:spcAft>
                <a:spcPts val="0"/>
              </a:spcAft>
              <a:buClr>
                <a:schemeClr val="lt1"/>
              </a:buClr>
              <a:buSzPts val="1800"/>
              <a:buChar char="●"/>
              <a:defRPr/>
            </a:lvl7pPr>
            <a:lvl8pPr indent="-342900" lvl="7" marL="3657600" rtl="0" algn="l">
              <a:lnSpc>
                <a:spcPct val="90000"/>
              </a:lnSpc>
              <a:spcBef>
                <a:spcPts val="1600"/>
              </a:spcBef>
              <a:spcAft>
                <a:spcPts val="0"/>
              </a:spcAft>
              <a:buClr>
                <a:schemeClr val="lt1"/>
              </a:buClr>
              <a:buSzPts val="1800"/>
              <a:buChar char="○"/>
              <a:defRPr/>
            </a:lvl8pPr>
            <a:lvl9pPr indent="-342900" lvl="8" marL="4114800" rtl="0" algn="l">
              <a:lnSpc>
                <a:spcPct val="90000"/>
              </a:lnSpc>
              <a:spcBef>
                <a:spcPts val="1600"/>
              </a:spcBef>
              <a:spcAft>
                <a:spcPts val="1600"/>
              </a:spcAft>
              <a:buClr>
                <a:schemeClr val="lt1"/>
              </a:buClr>
              <a:buSzPts val="1800"/>
              <a:buChar char="■"/>
              <a:defRPr/>
            </a:lvl9pPr>
          </a:lstStyle>
          <a:p/>
        </p:txBody>
      </p:sp>
      <p:pic>
        <p:nvPicPr>
          <p:cNvPr id="116" name="Google Shape;116;g8dd4ee51af_0_436"/>
          <p:cNvPicPr preferRelativeResize="0"/>
          <p:nvPr/>
        </p:nvPicPr>
        <p:blipFill rotWithShape="1">
          <a:blip r:embed="rId3">
            <a:alphaModFix/>
          </a:blip>
          <a:srcRect b="0" l="0" r="0" t="0"/>
          <a:stretch/>
        </p:blipFill>
        <p:spPr>
          <a:xfrm>
            <a:off x="5817797" y="3992335"/>
            <a:ext cx="1986427" cy="1924048"/>
          </a:xfrm>
          <a:prstGeom prst="rect">
            <a:avLst/>
          </a:prstGeom>
          <a:noFill/>
          <a:ln>
            <a:noFill/>
          </a:ln>
        </p:spPr>
      </p:pic>
      <p:sp>
        <p:nvSpPr>
          <p:cNvPr id="117" name="Google Shape;117;g8dd4ee51af_0_436"/>
          <p:cNvSpPr txBox="1"/>
          <p:nvPr>
            <p:ph idx="12" type="sldNum"/>
          </p:nvPr>
        </p:nvSpPr>
        <p:spPr>
          <a:xfrm>
            <a:off x="8556784" y="6333134"/>
            <a:ext cx="548700" cy="524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5">
  <p:cSld name="SECTION_HEADER_10">
    <p:spTree>
      <p:nvGrpSpPr>
        <p:cNvPr id="118" name="Shape 118"/>
        <p:cNvGrpSpPr/>
        <p:nvPr/>
      </p:nvGrpSpPr>
      <p:grpSpPr>
        <a:xfrm>
          <a:off x="0" y="0"/>
          <a:ext cx="0" cy="0"/>
          <a:chOff x="0" y="0"/>
          <a:chExt cx="0" cy="0"/>
        </a:xfrm>
      </p:grpSpPr>
      <p:pic>
        <p:nvPicPr>
          <p:cNvPr id="119" name="Google Shape;119;g8dd4ee51af_0_444"/>
          <p:cNvPicPr preferRelativeResize="0"/>
          <p:nvPr/>
        </p:nvPicPr>
        <p:blipFill rotWithShape="1">
          <a:blip r:embed="rId2">
            <a:alphaModFix/>
          </a:blip>
          <a:srcRect b="0" l="0" r="0" t="0"/>
          <a:stretch/>
        </p:blipFill>
        <p:spPr>
          <a:xfrm>
            <a:off x="0" y="0"/>
            <a:ext cx="9144000" cy="3302000"/>
          </a:xfrm>
          <a:prstGeom prst="rect">
            <a:avLst/>
          </a:prstGeom>
          <a:noFill/>
          <a:ln>
            <a:noFill/>
          </a:ln>
        </p:spPr>
      </p:pic>
      <p:sp>
        <p:nvSpPr>
          <p:cNvPr id="120" name="Google Shape;120;g8dd4ee51af_0_444"/>
          <p:cNvSpPr txBox="1"/>
          <p:nvPr>
            <p:ph type="title"/>
          </p:nvPr>
        </p:nvSpPr>
        <p:spPr>
          <a:xfrm>
            <a:off x="623888" y="2019087"/>
            <a:ext cx="7886700" cy="28527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4500"/>
              <a:buFont typeface="Century Gothic"/>
              <a:buNone/>
              <a:defRPr sz="45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1" name="Google Shape;121;g8dd4ee51af_0_444"/>
          <p:cNvSpPr txBox="1"/>
          <p:nvPr>
            <p:ph idx="1" type="body"/>
          </p:nvPr>
        </p:nvSpPr>
        <p:spPr>
          <a:xfrm>
            <a:off x="623888" y="4898812"/>
            <a:ext cx="7886700" cy="1500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750"/>
              </a:spcBef>
              <a:spcAft>
                <a:spcPts val="0"/>
              </a:spcAft>
              <a:buClr>
                <a:srgbClr val="8888BD"/>
              </a:buClr>
              <a:buSzPts val="1800"/>
              <a:buNone/>
              <a:defRPr sz="1800">
                <a:solidFill>
                  <a:srgbClr val="8888BD"/>
                </a:solidFill>
              </a:defRPr>
            </a:lvl1pPr>
            <a:lvl2pPr indent="-228600" lvl="1" marL="914400" rtl="0" algn="l">
              <a:lnSpc>
                <a:spcPct val="90000"/>
              </a:lnSpc>
              <a:spcBef>
                <a:spcPts val="375"/>
              </a:spcBef>
              <a:spcAft>
                <a:spcPts val="0"/>
              </a:spcAft>
              <a:buClr>
                <a:srgbClr val="8888BD"/>
              </a:buClr>
              <a:buSzPts val="1500"/>
              <a:buNone/>
              <a:defRPr sz="1500">
                <a:solidFill>
                  <a:srgbClr val="8888BD"/>
                </a:solidFill>
              </a:defRPr>
            </a:lvl2pPr>
            <a:lvl3pPr indent="-228600" lvl="2" marL="1371600" rtl="0" algn="l">
              <a:lnSpc>
                <a:spcPct val="90000"/>
              </a:lnSpc>
              <a:spcBef>
                <a:spcPts val="375"/>
              </a:spcBef>
              <a:spcAft>
                <a:spcPts val="0"/>
              </a:spcAft>
              <a:buClr>
                <a:srgbClr val="8888BD"/>
              </a:buClr>
              <a:buSzPts val="1350"/>
              <a:buNone/>
              <a:defRPr sz="1350">
                <a:solidFill>
                  <a:srgbClr val="8888BD"/>
                </a:solidFill>
              </a:defRPr>
            </a:lvl3pPr>
            <a:lvl4pPr indent="-228600" lvl="3" marL="1828800" rtl="0" algn="l">
              <a:lnSpc>
                <a:spcPct val="90000"/>
              </a:lnSpc>
              <a:spcBef>
                <a:spcPts val="375"/>
              </a:spcBef>
              <a:spcAft>
                <a:spcPts val="0"/>
              </a:spcAft>
              <a:buClr>
                <a:srgbClr val="8888BD"/>
              </a:buClr>
              <a:buSzPts val="1200"/>
              <a:buNone/>
              <a:defRPr sz="1200">
                <a:solidFill>
                  <a:srgbClr val="8888BD"/>
                </a:solidFill>
              </a:defRPr>
            </a:lvl4pPr>
            <a:lvl5pPr indent="-228600" lvl="4" marL="2286000" rtl="0" algn="l">
              <a:lnSpc>
                <a:spcPct val="90000"/>
              </a:lnSpc>
              <a:spcBef>
                <a:spcPts val="375"/>
              </a:spcBef>
              <a:spcAft>
                <a:spcPts val="0"/>
              </a:spcAft>
              <a:buClr>
                <a:srgbClr val="8888BD"/>
              </a:buClr>
              <a:buSzPts val="1200"/>
              <a:buNone/>
              <a:defRPr sz="1200">
                <a:solidFill>
                  <a:srgbClr val="8888BD"/>
                </a:solidFill>
              </a:defRPr>
            </a:lvl5pPr>
            <a:lvl6pPr indent="-228600" lvl="5" marL="2743200" rtl="0" algn="l">
              <a:lnSpc>
                <a:spcPct val="90000"/>
              </a:lnSpc>
              <a:spcBef>
                <a:spcPts val="375"/>
              </a:spcBef>
              <a:spcAft>
                <a:spcPts val="0"/>
              </a:spcAft>
              <a:buClr>
                <a:srgbClr val="8888BD"/>
              </a:buClr>
              <a:buSzPts val="1200"/>
              <a:buNone/>
              <a:defRPr sz="1200">
                <a:solidFill>
                  <a:srgbClr val="8888BD"/>
                </a:solidFill>
              </a:defRPr>
            </a:lvl6pPr>
            <a:lvl7pPr indent="-228600" lvl="6" marL="3200400" rtl="0" algn="l">
              <a:lnSpc>
                <a:spcPct val="90000"/>
              </a:lnSpc>
              <a:spcBef>
                <a:spcPts val="375"/>
              </a:spcBef>
              <a:spcAft>
                <a:spcPts val="0"/>
              </a:spcAft>
              <a:buClr>
                <a:srgbClr val="8888BD"/>
              </a:buClr>
              <a:buSzPts val="1200"/>
              <a:buNone/>
              <a:defRPr sz="1200">
                <a:solidFill>
                  <a:srgbClr val="8888BD"/>
                </a:solidFill>
              </a:defRPr>
            </a:lvl7pPr>
            <a:lvl8pPr indent="-228600" lvl="7" marL="3657600" rtl="0" algn="l">
              <a:lnSpc>
                <a:spcPct val="90000"/>
              </a:lnSpc>
              <a:spcBef>
                <a:spcPts val="375"/>
              </a:spcBef>
              <a:spcAft>
                <a:spcPts val="0"/>
              </a:spcAft>
              <a:buClr>
                <a:srgbClr val="8888BD"/>
              </a:buClr>
              <a:buSzPts val="1200"/>
              <a:buNone/>
              <a:defRPr sz="1200">
                <a:solidFill>
                  <a:srgbClr val="8888BD"/>
                </a:solidFill>
              </a:defRPr>
            </a:lvl8pPr>
            <a:lvl9pPr indent="-228600" lvl="8" marL="4114800" rtl="0" algn="l">
              <a:lnSpc>
                <a:spcPct val="90000"/>
              </a:lnSpc>
              <a:spcBef>
                <a:spcPts val="375"/>
              </a:spcBef>
              <a:spcAft>
                <a:spcPts val="0"/>
              </a:spcAft>
              <a:buClr>
                <a:srgbClr val="8888BD"/>
              </a:buClr>
              <a:buSzPts val="1200"/>
              <a:buNone/>
              <a:defRPr sz="1200">
                <a:solidFill>
                  <a:srgbClr val="8888BD"/>
                </a:solidFill>
              </a:defRPr>
            </a:lvl9pPr>
          </a:lstStyle>
          <a:p/>
        </p:txBody>
      </p:sp>
      <p:pic>
        <p:nvPicPr>
          <p:cNvPr id="122" name="Google Shape;122;g8dd4ee51af_0_444"/>
          <p:cNvPicPr preferRelativeResize="0"/>
          <p:nvPr/>
        </p:nvPicPr>
        <p:blipFill rotWithShape="1">
          <a:blip r:embed="rId3">
            <a:alphaModFix/>
          </a:blip>
          <a:srcRect b="0" l="0" r="0" t="0"/>
          <a:stretch/>
        </p:blipFill>
        <p:spPr>
          <a:xfrm>
            <a:off x="427583" y="-97078"/>
            <a:ext cx="2720784" cy="211616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bg>
      <p:bgPr>
        <a:solidFill>
          <a:srgbClr val="FFFFFF"/>
        </a:solidFill>
      </p:bgPr>
    </p:bg>
    <p:spTree>
      <p:nvGrpSpPr>
        <p:cNvPr id="25" name="Shape 25"/>
        <p:cNvGrpSpPr/>
        <p:nvPr/>
      </p:nvGrpSpPr>
      <p:grpSpPr>
        <a:xfrm>
          <a:off x="0" y="0"/>
          <a:ext cx="0" cy="0"/>
          <a:chOff x="0" y="0"/>
          <a:chExt cx="0" cy="0"/>
        </a:xfrm>
      </p:grpSpPr>
      <p:pic>
        <p:nvPicPr>
          <p:cNvPr id="26" name="Google Shape;26;g8dd4ee51af_0_356"/>
          <p:cNvPicPr preferRelativeResize="0"/>
          <p:nvPr/>
        </p:nvPicPr>
        <p:blipFill>
          <a:blip r:embed="rId2">
            <a:alphaModFix amt="20000"/>
          </a:blip>
          <a:stretch>
            <a:fillRect/>
          </a:stretch>
        </p:blipFill>
        <p:spPr>
          <a:xfrm>
            <a:off x="0" y="0"/>
            <a:ext cx="9144000" cy="5143500"/>
          </a:xfrm>
          <a:prstGeom prst="rect">
            <a:avLst/>
          </a:prstGeom>
          <a:noFill/>
          <a:ln>
            <a:noFill/>
          </a:ln>
        </p:spPr>
      </p:pic>
      <p:pic>
        <p:nvPicPr>
          <p:cNvPr id="27" name="Google Shape;27;g8dd4ee51af_0_356"/>
          <p:cNvPicPr preferRelativeResize="0"/>
          <p:nvPr/>
        </p:nvPicPr>
        <p:blipFill>
          <a:blip r:embed="rId3">
            <a:alphaModFix/>
          </a:blip>
          <a:stretch>
            <a:fillRect/>
          </a:stretch>
        </p:blipFill>
        <p:spPr>
          <a:xfrm>
            <a:off x="6709701" y="4121222"/>
            <a:ext cx="2122602" cy="2052585"/>
          </a:xfrm>
          <a:prstGeom prst="rect">
            <a:avLst/>
          </a:prstGeom>
          <a:noFill/>
          <a:ln>
            <a:noFill/>
          </a:ln>
        </p:spPr>
      </p:pic>
      <p:sp>
        <p:nvSpPr>
          <p:cNvPr id="28" name="Google Shape;28;g8dd4ee51af_0_356"/>
          <p:cNvSpPr txBox="1"/>
          <p:nvPr>
            <p:ph type="ctrTitle"/>
          </p:nvPr>
        </p:nvSpPr>
        <p:spPr>
          <a:xfrm>
            <a:off x="649083" y="992767"/>
            <a:ext cx="8183100" cy="27369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Font typeface="Poppins Medium"/>
              <a:buNone/>
              <a:defRPr sz="4800">
                <a:latin typeface="Poppins Medium"/>
                <a:ea typeface="Poppins Medium"/>
                <a:cs typeface="Poppins Medium"/>
                <a:sym typeface="Poppins Medium"/>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29" name="Google Shape;29;g8dd4ee51af_0_356"/>
          <p:cNvSpPr txBox="1"/>
          <p:nvPr>
            <p:ph idx="1" type="subTitle"/>
          </p:nvPr>
        </p:nvSpPr>
        <p:spPr>
          <a:xfrm>
            <a:off x="649075" y="3940500"/>
            <a:ext cx="4831500" cy="1256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None/>
              <a:defRPr sz="2400">
                <a:solidFill>
                  <a:schemeClr val="dk1"/>
                </a:solidFill>
              </a:defRPr>
            </a:lvl1pPr>
            <a:lvl2pPr lvl="1" rtl="0" algn="ctr">
              <a:lnSpc>
                <a:spcPct val="100000"/>
              </a:lnSpc>
              <a:spcBef>
                <a:spcPts val="0"/>
              </a:spcBef>
              <a:spcAft>
                <a:spcPts val="0"/>
              </a:spcAft>
              <a:buClr>
                <a:schemeClr val="dk1"/>
              </a:buClr>
              <a:buSzPts val="2800"/>
              <a:buNone/>
              <a:defRPr sz="2800">
                <a:solidFill>
                  <a:schemeClr val="dk1"/>
                </a:solidFill>
              </a:defRPr>
            </a:lvl2pPr>
            <a:lvl3pPr lvl="2" rtl="0" algn="ctr">
              <a:lnSpc>
                <a:spcPct val="100000"/>
              </a:lnSpc>
              <a:spcBef>
                <a:spcPts val="0"/>
              </a:spcBef>
              <a:spcAft>
                <a:spcPts val="0"/>
              </a:spcAft>
              <a:buClr>
                <a:schemeClr val="dk1"/>
              </a:buClr>
              <a:buSzPts val="2800"/>
              <a:buNone/>
              <a:defRPr sz="2800">
                <a:solidFill>
                  <a:schemeClr val="dk1"/>
                </a:solidFill>
              </a:defRPr>
            </a:lvl3pPr>
            <a:lvl4pPr lvl="3" rtl="0" algn="ctr">
              <a:lnSpc>
                <a:spcPct val="100000"/>
              </a:lnSpc>
              <a:spcBef>
                <a:spcPts val="0"/>
              </a:spcBef>
              <a:spcAft>
                <a:spcPts val="0"/>
              </a:spcAft>
              <a:buClr>
                <a:schemeClr val="dk1"/>
              </a:buClr>
              <a:buSzPts val="2800"/>
              <a:buNone/>
              <a:defRPr sz="2800">
                <a:solidFill>
                  <a:schemeClr val="dk1"/>
                </a:solidFill>
              </a:defRPr>
            </a:lvl4pPr>
            <a:lvl5pPr lvl="4" rtl="0" algn="ctr">
              <a:lnSpc>
                <a:spcPct val="100000"/>
              </a:lnSpc>
              <a:spcBef>
                <a:spcPts val="0"/>
              </a:spcBef>
              <a:spcAft>
                <a:spcPts val="0"/>
              </a:spcAft>
              <a:buClr>
                <a:schemeClr val="dk1"/>
              </a:buClr>
              <a:buSzPts val="2800"/>
              <a:buNone/>
              <a:defRPr sz="2800">
                <a:solidFill>
                  <a:schemeClr val="dk1"/>
                </a:solidFill>
              </a:defRPr>
            </a:lvl5pPr>
            <a:lvl6pPr lvl="5" rtl="0" algn="ctr">
              <a:lnSpc>
                <a:spcPct val="100000"/>
              </a:lnSpc>
              <a:spcBef>
                <a:spcPts val="0"/>
              </a:spcBef>
              <a:spcAft>
                <a:spcPts val="0"/>
              </a:spcAft>
              <a:buClr>
                <a:schemeClr val="dk1"/>
              </a:buClr>
              <a:buSzPts val="2800"/>
              <a:buNone/>
              <a:defRPr sz="2800">
                <a:solidFill>
                  <a:schemeClr val="dk1"/>
                </a:solidFill>
              </a:defRPr>
            </a:lvl6pPr>
            <a:lvl7pPr lvl="6" rtl="0" algn="ctr">
              <a:lnSpc>
                <a:spcPct val="100000"/>
              </a:lnSpc>
              <a:spcBef>
                <a:spcPts val="0"/>
              </a:spcBef>
              <a:spcAft>
                <a:spcPts val="0"/>
              </a:spcAft>
              <a:buClr>
                <a:schemeClr val="dk1"/>
              </a:buClr>
              <a:buSzPts val="2800"/>
              <a:buNone/>
              <a:defRPr sz="2800">
                <a:solidFill>
                  <a:schemeClr val="dk1"/>
                </a:solidFill>
              </a:defRPr>
            </a:lvl7pPr>
            <a:lvl8pPr lvl="7" rtl="0" algn="ctr">
              <a:lnSpc>
                <a:spcPct val="100000"/>
              </a:lnSpc>
              <a:spcBef>
                <a:spcPts val="0"/>
              </a:spcBef>
              <a:spcAft>
                <a:spcPts val="0"/>
              </a:spcAft>
              <a:buClr>
                <a:schemeClr val="dk1"/>
              </a:buClr>
              <a:buSzPts val="2800"/>
              <a:buNone/>
              <a:defRPr sz="2800">
                <a:solidFill>
                  <a:schemeClr val="dk1"/>
                </a:solidFill>
              </a:defRPr>
            </a:lvl8pPr>
            <a:lvl9pPr lvl="8" rtl="0" algn="ctr">
              <a:lnSpc>
                <a:spcPct val="100000"/>
              </a:lnSpc>
              <a:spcBef>
                <a:spcPts val="0"/>
              </a:spcBef>
              <a:spcAft>
                <a:spcPts val="0"/>
              </a:spcAft>
              <a:buClr>
                <a:schemeClr val="dk1"/>
              </a:buClr>
              <a:buSzPts val="2800"/>
              <a:buNone/>
              <a:defRPr sz="2800">
                <a:solidFill>
                  <a:schemeClr val="dk1"/>
                </a:solidFill>
              </a:defRPr>
            </a:lvl9pPr>
          </a:lstStyle>
          <a:p/>
        </p:txBody>
      </p:sp>
      <p:sp>
        <p:nvSpPr>
          <p:cNvPr id="30" name="Google Shape;30;g8dd4ee51af_0_35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p:cSld name="TITLE_1_1">
    <p:bg>
      <p:bgPr>
        <a:solidFill>
          <a:srgbClr val="FFFFFF"/>
        </a:solidFill>
      </p:bgPr>
    </p:bg>
    <p:spTree>
      <p:nvGrpSpPr>
        <p:cNvPr id="31" name="Shape 31"/>
        <p:cNvGrpSpPr/>
        <p:nvPr/>
      </p:nvGrpSpPr>
      <p:grpSpPr>
        <a:xfrm>
          <a:off x="0" y="0"/>
          <a:ext cx="0" cy="0"/>
          <a:chOff x="0" y="0"/>
          <a:chExt cx="0" cy="0"/>
        </a:xfrm>
      </p:grpSpPr>
      <p:pic>
        <p:nvPicPr>
          <p:cNvPr id="32" name="Google Shape;32;g8dd4ee51af_0_362"/>
          <p:cNvPicPr preferRelativeResize="0"/>
          <p:nvPr/>
        </p:nvPicPr>
        <p:blipFill>
          <a:blip r:embed="rId2">
            <a:alphaModFix amt="20000"/>
          </a:blip>
          <a:stretch>
            <a:fillRect/>
          </a:stretch>
        </p:blipFill>
        <p:spPr>
          <a:xfrm>
            <a:off x="0" y="0"/>
            <a:ext cx="9144000" cy="5143500"/>
          </a:xfrm>
          <a:prstGeom prst="rect">
            <a:avLst/>
          </a:prstGeom>
          <a:noFill/>
          <a:ln>
            <a:noFill/>
          </a:ln>
        </p:spPr>
      </p:pic>
      <p:pic>
        <p:nvPicPr>
          <p:cNvPr id="33" name="Google Shape;33;g8dd4ee51af_0_362"/>
          <p:cNvPicPr preferRelativeResize="0"/>
          <p:nvPr/>
        </p:nvPicPr>
        <p:blipFill>
          <a:blip r:embed="rId3">
            <a:alphaModFix/>
          </a:blip>
          <a:stretch>
            <a:fillRect/>
          </a:stretch>
        </p:blipFill>
        <p:spPr>
          <a:xfrm>
            <a:off x="6647936" y="4121234"/>
            <a:ext cx="2246140" cy="2052574"/>
          </a:xfrm>
          <a:prstGeom prst="rect">
            <a:avLst/>
          </a:prstGeom>
          <a:noFill/>
          <a:ln>
            <a:noFill/>
          </a:ln>
        </p:spPr>
      </p:pic>
      <p:sp>
        <p:nvSpPr>
          <p:cNvPr id="34" name="Google Shape;34;g8dd4ee51af_0_362"/>
          <p:cNvSpPr txBox="1"/>
          <p:nvPr>
            <p:ph type="ctrTitle"/>
          </p:nvPr>
        </p:nvSpPr>
        <p:spPr>
          <a:xfrm>
            <a:off x="649083" y="992767"/>
            <a:ext cx="8183100" cy="27369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Font typeface="Poppins Medium"/>
              <a:buNone/>
              <a:defRPr sz="4800">
                <a:latin typeface="Poppins Medium"/>
                <a:ea typeface="Poppins Medium"/>
                <a:cs typeface="Poppins Medium"/>
                <a:sym typeface="Poppins Medium"/>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35" name="Google Shape;35;g8dd4ee51af_0_362"/>
          <p:cNvSpPr txBox="1"/>
          <p:nvPr>
            <p:ph idx="1" type="subTitle"/>
          </p:nvPr>
        </p:nvSpPr>
        <p:spPr>
          <a:xfrm>
            <a:off x="649075" y="3940500"/>
            <a:ext cx="4831500" cy="1256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None/>
              <a:defRPr sz="2400">
                <a:solidFill>
                  <a:schemeClr val="dk1"/>
                </a:solidFill>
              </a:defRPr>
            </a:lvl1pPr>
            <a:lvl2pPr lvl="1" rtl="0" algn="ctr">
              <a:lnSpc>
                <a:spcPct val="100000"/>
              </a:lnSpc>
              <a:spcBef>
                <a:spcPts val="0"/>
              </a:spcBef>
              <a:spcAft>
                <a:spcPts val="0"/>
              </a:spcAft>
              <a:buClr>
                <a:schemeClr val="dk1"/>
              </a:buClr>
              <a:buSzPts val="2800"/>
              <a:buNone/>
              <a:defRPr sz="2800">
                <a:solidFill>
                  <a:schemeClr val="dk1"/>
                </a:solidFill>
              </a:defRPr>
            </a:lvl2pPr>
            <a:lvl3pPr lvl="2" rtl="0" algn="ctr">
              <a:lnSpc>
                <a:spcPct val="100000"/>
              </a:lnSpc>
              <a:spcBef>
                <a:spcPts val="0"/>
              </a:spcBef>
              <a:spcAft>
                <a:spcPts val="0"/>
              </a:spcAft>
              <a:buClr>
                <a:schemeClr val="dk1"/>
              </a:buClr>
              <a:buSzPts val="2800"/>
              <a:buNone/>
              <a:defRPr sz="2800">
                <a:solidFill>
                  <a:schemeClr val="dk1"/>
                </a:solidFill>
              </a:defRPr>
            </a:lvl3pPr>
            <a:lvl4pPr lvl="3" rtl="0" algn="ctr">
              <a:lnSpc>
                <a:spcPct val="100000"/>
              </a:lnSpc>
              <a:spcBef>
                <a:spcPts val="0"/>
              </a:spcBef>
              <a:spcAft>
                <a:spcPts val="0"/>
              </a:spcAft>
              <a:buClr>
                <a:schemeClr val="dk1"/>
              </a:buClr>
              <a:buSzPts val="2800"/>
              <a:buNone/>
              <a:defRPr sz="2800">
                <a:solidFill>
                  <a:schemeClr val="dk1"/>
                </a:solidFill>
              </a:defRPr>
            </a:lvl4pPr>
            <a:lvl5pPr lvl="4" rtl="0" algn="ctr">
              <a:lnSpc>
                <a:spcPct val="100000"/>
              </a:lnSpc>
              <a:spcBef>
                <a:spcPts val="0"/>
              </a:spcBef>
              <a:spcAft>
                <a:spcPts val="0"/>
              </a:spcAft>
              <a:buClr>
                <a:schemeClr val="dk1"/>
              </a:buClr>
              <a:buSzPts val="2800"/>
              <a:buNone/>
              <a:defRPr sz="2800">
                <a:solidFill>
                  <a:schemeClr val="dk1"/>
                </a:solidFill>
              </a:defRPr>
            </a:lvl5pPr>
            <a:lvl6pPr lvl="5" rtl="0" algn="ctr">
              <a:lnSpc>
                <a:spcPct val="100000"/>
              </a:lnSpc>
              <a:spcBef>
                <a:spcPts val="0"/>
              </a:spcBef>
              <a:spcAft>
                <a:spcPts val="0"/>
              </a:spcAft>
              <a:buClr>
                <a:schemeClr val="dk1"/>
              </a:buClr>
              <a:buSzPts val="2800"/>
              <a:buNone/>
              <a:defRPr sz="2800">
                <a:solidFill>
                  <a:schemeClr val="dk1"/>
                </a:solidFill>
              </a:defRPr>
            </a:lvl6pPr>
            <a:lvl7pPr lvl="6" rtl="0" algn="ctr">
              <a:lnSpc>
                <a:spcPct val="100000"/>
              </a:lnSpc>
              <a:spcBef>
                <a:spcPts val="0"/>
              </a:spcBef>
              <a:spcAft>
                <a:spcPts val="0"/>
              </a:spcAft>
              <a:buClr>
                <a:schemeClr val="dk1"/>
              </a:buClr>
              <a:buSzPts val="2800"/>
              <a:buNone/>
              <a:defRPr sz="2800">
                <a:solidFill>
                  <a:schemeClr val="dk1"/>
                </a:solidFill>
              </a:defRPr>
            </a:lvl7pPr>
            <a:lvl8pPr lvl="7" rtl="0" algn="ctr">
              <a:lnSpc>
                <a:spcPct val="100000"/>
              </a:lnSpc>
              <a:spcBef>
                <a:spcPts val="0"/>
              </a:spcBef>
              <a:spcAft>
                <a:spcPts val="0"/>
              </a:spcAft>
              <a:buClr>
                <a:schemeClr val="dk1"/>
              </a:buClr>
              <a:buSzPts val="2800"/>
              <a:buNone/>
              <a:defRPr sz="2800">
                <a:solidFill>
                  <a:schemeClr val="dk1"/>
                </a:solidFill>
              </a:defRPr>
            </a:lvl8pPr>
            <a:lvl9pPr lvl="8" rtl="0" algn="ctr">
              <a:lnSpc>
                <a:spcPct val="100000"/>
              </a:lnSpc>
              <a:spcBef>
                <a:spcPts val="0"/>
              </a:spcBef>
              <a:spcAft>
                <a:spcPts val="0"/>
              </a:spcAft>
              <a:buClr>
                <a:schemeClr val="dk1"/>
              </a:buClr>
              <a:buSzPts val="2800"/>
              <a:buNone/>
              <a:defRPr sz="2800">
                <a:solidFill>
                  <a:schemeClr val="dk1"/>
                </a:solidFill>
              </a:defRPr>
            </a:lvl9pPr>
          </a:lstStyle>
          <a:p/>
        </p:txBody>
      </p:sp>
      <p:sp>
        <p:nvSpPr>
          <p:cNvPr id="36" name="Google Shape;36;g8dd4ee51af_0_36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pic>
        <p:nvPicPr>
          <p:cNvPr id="38" name="Google Shape;38;g8dd4ee51af_0_368"/>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39" name="Google Shape;39;g8dd4ee51af_0_368"/>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40" name="Google Shape;40;g8dd4ee51af_0_36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chemeClr val="dk2"/>
        </a:solidFill>
      </p:bgPr>
    </p:bg>
    <p:spTree>
      <p:nvGrpSpPr>
        <p:cNvPr id="41" name="Shape 41"/>
        <p:cNvGrpSpPr/>
        <p:nvPr/>
      </p:nvGrpSpPr>
      <p:grpSpPr>
        <a:xfrm>
          <a:off x="0" y="0"/>
          <a:ext cx="0" cy="0"/>
          <a:chOff x="0" y="0"/>
          <a:chExt cx="0" cy="0"/>
        </a:xfrm>
      </p:grpSpPr>
      <p:pic>
        <p:nvPicPr>
          <p:cNvPr id="42" name="Google Shape;42;g8dd4ee51af_0_372"/>
          <p:cNvPicPr preferRelativeResize="0"/>
          <p:nvPr/>
        </p:nvPicPr>
        <p:blipFill>
          <a:blip r:embed="rId2">
            <a:alphaModFix/>
          </a:blip>
          <a:stretch>
            <a:fillRect/>
          </a:stretch>
        </p:blipFill>
        <p:spPr>
          <a:xfrm>
            <a:off x="0" y="0"/>
            <a:ext cx="9144000" cy="5143500"/>
          </a:xfrm>
          <a:prstGeom prst="rect">
            <a:avLst/>
          </a:prstGeom>
          <a:noFill/>
          <a:ln>
            <a:noFill/>
          </a:ln>
        </p:spPr>
      </p:pic>
      <p:sp>
        <p:nvSpPr>
          <p:cNvPr id="43" name="Google Shape;43;g8dd4ee51af_0_372"/>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3600"/>
              <a:buNone/>
              <a:defRPr sz="3600">
                <a:solidFill>
                  <a:srgbClr val="FFFFFF"/>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4" name="Google Shape;44;g8dd4ee51af_0_37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5" name="Shape 45"/>
        <p:cNvGrpSpPr/>
        <p:nvPr/>
      </p:nvGrpSpPr>
      <p:grpSpPr>
        <a:xfrm>
          <a:off x="0" y="0"/>
          <a:ext cx="0" cy="0"/>
          <a:chOff x="0" y="0"/>
          <a:chExt cx="0" cy="0"/>
        </a:xfrm>
      </p:grpSpPr>
      <p:sp>
        <p:nvSpPr>
          <p:cNvPr id="46" name="Google Shape;46;g8dd4ee51af_0_376"/>
          <p:cNvSpPr txBox="1"/>
          <p:nvPr>
            <p:ph type="title"/>
          </p:nvPr>
        </p:nvSpPr>
        <p:spPr>
          <a:xfrm>
            <a:off x="311700" y="404467"/>
            <a:ext cx="6057300" cy="130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7" name="Google Shape;47;g8dd4ee51af_0_376"/>
          <p:cNvSpPr txBox="1"/>
          <p:nvPr>
            <p:ph idx="1" type="body"/>
          </p:nvPr>
        </p:nvSpPr>
        <p:spPr>
          <a:xfrm>
            <a:off x="311700" y="1857100"/>
            <a:ext cx="8520600" cy="42348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8" name="Google Shape;48;g8dd4ee51af_0_37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pic>
        <p:nvPicPr>
          <p:cNvPr id="49" name="Google Shape;49;g8dd4ee51af_0_376"/>
          <p:cNvPicPr preferRelativeResize="0"/>
          <p:nvPr/>
        </p:nvPicPr>
        <p:blipFill>
          <a:blip r:embed="rId2">
            <a:alphaModFix/>
          </a:blip>
          <a:stretch>
            <a:fillRect/>
          </a:stretch>
        </p:blipFill>
        <p:spPr>
          <a:xfrm>
            <a:off x="7165648" y="-124183"/>
            <a:ext cx="1978348" cy="15364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50" name="Shape 50"/>
        <p:cNvGrpSpPr/>
        <p:nvPr/>
      </p:nvGrpSpPr>
      <p:grpSpPr>
        <a:xfrm>
          <a:off x="0" y="0"/>
          <a:ext cx="0" cy="0"/>
          <a:chOff x="0" y="0"/>
          <a:chExt cx="0" cy="0"/>
        </a:xfrm>
      </p:grpSpPr>
      <p:pic>
        <p:nvPicPr>
          <p:cNvPr id="51" name="Google Shape;51;g8dd4ee51af_0_381"/>
          <p:cNvPicPr preferRelativeResize="0"/>
          <p:nvPr/>
        </p:nvPicPr>
        <p:blipFill>
          <a:blip r:embed="rId2">
            <a:alphaModFix/>
          </a:blip>
          <a:stretch>
            <a:fillRect/>
          </a:stretch>
        </p:blipFill>
        <p:spPr>
          <a:xfrm>
            <a:off x="0" y="0"/>
            <a:ext cx="9144000" cy="5143500"/>
          </a:xfrm>
          <a:prstGeom prst="rect">
            <a:avLst/>
          </a:prstGeom>
          <a:noFill/>
          <a:ln>
            <a:noFill/>
          </a:ln>
        </p:spPr>
      </p:pic>
      <p:sp>
        <p:nvSpPr>
          <p:cNvPr id="52" name="Google Shape;52;g8dd4ee51af_0_381"/>
          <p:cNvSpPr txBox="1"/>
          <p:nvPr>
            <p:ph type="title"/>
          </p:nvPr>
        </p:nvSpPr>
        <p:spPr>
          <a:xfrm>
            <a:off x="311700" y="404467"/>
            <a:ext cx="6057300" cy="13035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3" name="Google Shape;53;g8dd4ee51af_0_381"/>
          <p:cNvSpPr txBox="1"/>
          <p:nvPr>
            <p:ph idx="1" type="body"/>
          </p:nvPr>
        </p:nvSpPr>
        <p:spPr>
          <a:xfrm>
            <a:off x="311700" y="1857100"/>
            <a:ext cx="8520600" cy="42348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54" name="Google Shape;54;g8dd4ee51af_0_38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55" name="Google Shape;55;g8dd4ee51af_0_381"/>
          <p:cNvPicPr preferRelativeResize="0"/>
          <p:nvPr/>
        </p:nvPicPr>
        <p:blipFill>
          <a:blip r:embed="rId3">
            <a:alphaModFix/>
          </a:blip>
          <a:stretch>
            <a:fillRect/>
          </a:stretch>
        </p:blipFill>
        <p:spPr>
          <a:xfrm>
            <a:off x="7165648" y="-124183"/>
            <a:ext cx="1978348" cy="153642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p:cSld name="TITLE_AND_BODY_1_1">
    <p:spTree>
      <p:nvGrpSpPr>
        <p:cNvPr id="56" name="Shape 56"/>
        <p:cNvGrpSpPr/>
        <p:nvPr/>
      </p:nvGrpSpPr>
      <p:grpSpPr>
        <a:xfrm>
          <a:off x="0" y="0"/>
          <a:ext cx="0" cy="0"/>
          <a:chOff x="0" y="0"/>
          <a:chExt cx="0" cy="0"/>
        </a:xfrm>
      </p:grpSpPr>
      <p:pic>
        <p:nvPicPr>
          <p:cNvPr id="57" name="Google Shape;57;g8dd4ee51af_0_387"/>
          <p:cNvPicPr preferRelativeResize="0"/>
          <p:nvPr/>
        </p:nvPicPr>
        <p:blipFill>
          <a:blip r:embed="rId2">
            <a:alphaModFix/>
          </a:blip>
          <a:stretch>
            <a:fillRect/>
          </a:stretch>
        </p:blipFill>
        <p:spPr>
          <a:xfrm>
            <a:off x="0" y="0"/>
            <a:ext cx="9144000" cy="5143500"/>
          </a:xfrm>
          <a:prstGeom prst="rect">
            <a:avLst/>
          </a:prstGeom>
          <a:noFill/>
          <a:ln>
            <a:noFill/>
          </a:ln>
        </p:spPr>
      </p:pic>
      <p:sp>
        <p:nvSpPr>
          <p:cNvPr id="58" name="Google Shape;58;g8dd4ee51af_0_387"/>
          <p:cNvSpPr txBox="1"/>
          <p:nvPr>
            <p:ph type="title"/>
          </p:nvPr>
        </p:nvSpPr>
        <p:spPr>
          <a:xfrm>
            <a:off x="311700" y="404467"/>
            <a:ext cx="8520600" cy="1122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9" name="Google Shape;59;g8dd4ee51af_0_387"/>
          <p:cNvSpPr txBox="1"/>
          <p:nvPr>
            <p:ph idx="1" type="body"/>
          </p:nvPr>
        </p:nvSpPr>
        <p:spPr>
          <a:xfrm>
            <a:off x="311700" y="1857100"/>
            <a:ext cx="8520600" cy="38541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0" name="Google Shape;60;g8dd4ee51af_0_38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61" name="Google Shape;61;g8dd4ee51af_0_387"/>
          <p:cNvPicPr preferRelativeResize="0"/>
          <p:nvPr/>
        </p:nvPicPr>
        <p:blipFill>
          <a:blip r:embed="rId3">
            <a:alphaModFix/>
          </a:blip>
          <a:stretch>
            <a:fillRect/>
          </a:stretch>
        </p:blipFill>
        <p:spPr>
          <a:xfrm>
            <a:off x="7165650" y="4809433"/>
            <a:ext cx="1978348" cy="153643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1.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 name="Shape 9"/>
        <p:cNvGrpSpPr/>
        <p:nvPr/>
      </p:nvGrpSpPr>
      <p:grpSpPr>
        <a:xfrm>
          <a:off x="0" y="0"/>
          <a:ext cx="0" cy="0"/>
          <a:chOff x="0" y="0"/>
          <a:chExt cx="0" cy="0"/>
        </a:xfrm>
      </p:grpSpPr>
      <p:sp>
        <p:nvSpPr>
          <p:cNvPr id="10" name="Google Shape;10;g8dd4ee51af_0_340"/>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Poppins Medium"/>
              <a:buNone/>
              <a:defRPr sz="2800">
                <a:solidFill>
                  <a:schemeClr val="dk1"/>
                </a:solidFill>
                <a:latin typeface="Poppins Medium"/>
                <a:ea typeface="Poppins Medium"/>
                <a:cs typeface="Poppins Medium"/>
                <a:sym typeface="Poppins Medium"/>
              </a:defRPr>
            </a:lvl1pPr>
            <a:lvl2pPr lvl="1">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2pPr>
            <a:lvl3pPr lvl="2">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3pPr>
            <a:lvl4pPr lvl="3">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4pPr>
            <a:lvl5pPr lvl="4">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5pPr>
            <a:lvl6pPr lvl="5">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6pPr>
            <a:lvl7pPr lvl="6">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7pPr>
            <a:lvl8pPr lvl="7">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8pPr>
            <a:lvl9pPr lvl="8">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9pPr>
          </a:lstStyle>
          <a:p/>
        </p:txBody>
      </p:sp>
      <p:sp>
        <p:nvSpPr>
          <p:cNvPr id="11" name="Google Shape;11;g8dd4ee51af_0_340"/>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oppins"/>
              <a:buChar char="●"/>
              <a:defRPr sz="1800">
                <a:solidFill>
                  <a:schemeClr val="dk2"/>
                </a:solidFill>
                <a:latin typeface="Poppins"/>
                <a:ea typeface="Poppins"/>
                <a:cs typeface="Poppins"/>
                <a:sym typeface="Poppins"/>
              </a:defRPr>
            </a:lvl1pPr>
            <a:lvl2pPr indent="-317500" lvl="1" marL="9144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2pPr>
            <a:lvl3pPr indent="-317500" lvl="2" marL="13716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3pPr>
            <a:lvl4pPr indent="-317500" lvl="3" marL="18288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4pPr>
            <a:lvl5pPr indent="-317500" lvl="4" marL="22860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5pPr>
            <a:lvl6pPr indent="-317500" lvl="5" marL="27432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6pPr>
            <a:lvl7pPr indent="-317500" lvl="6" marL="32004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7pPr>
            <a:lvl8pPr indent="-317500" lvl="7" marL="36576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8pPr>
            <a:lvl9pPr indent="-317500" lvl="8" marL="4114800">
              <a:lnSpc>
                <a:spcPct val="115000"/>
              </a:lnSpc>
              <a:spcBef>
                <a:spcPts val="1600"/>
              </a:spcBef>
              <a:spcAft>
                <a:spcPts val="1600"/>
              </a:spcAft>
              <a:buClr>
                <a:schemeClr val="dk2"/>
              </a:buClr>
              <a:buSzPts val="1400"/>
              <a:buFont typeface="Poppins"/>
              <a:buChar char="■"/>
              <a:defRPr>
                <a:solidFill>
                  <a:schemeClr val="dk2"/>
                </a:solidFill>
                <a:latin typeface="Poppins"/>
                <a:ea typeface="Poppins"/>
                <a:cs typeface="Poppins"/>
                <a:sym typeface="Poppins"/>
              </a:defRPr>
            </a:lvl9pPr>
          </a:lstStyle>
          <a:p/>
        </p:txBody>
      </p:sp>
      <p:sp>
        <p:nvSpPr>
          <p:cNvPr id="12" name="Google Shape;12;g8dd4ee51af_0_340"/>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hyperlink" Target="https://www.seainclusion.co.uk/post/the-many-problems-of-returning-to-school" TargetMode="Externa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hyperlink" Target="mailto:mhughes@communityfoundationni.org" TargetMode="Externa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
          <p:cNvSpPr txBox="1"/>
          <p:nvPr>
            <p:ph type="ctrTitle"/>
          </p:nvPr>
        </p:nvSpPr>
        <p:spPr>
          <a:xfrm>
            <a:off x="649083" y="992767"/>
            <a:ext cx="8183100" cy="27369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4500"/>
              <a:buNone/>
            </a:pPr>
            <a:r>
              <a:t/>
            </a:r>
            <a:endParaRPr>
              <a:solidFill>
                <a:srgbClr val="FFFFFF"/>
              </a:solidFill>
              <a:latin typeface="Poppins"/>
              <a:ea typeface="Poppins"/>
              <a:cs typeface="Poppins"/>
              <a:sym typeface="Poppins"/>
            </a:endParaRPr>
          </a:p>
          <a:p>
            <a:pPr indent="0" lvl="0" marL="0" rtl="0" algn="ctr">
              <a:lnSpc>
                <a:spcPct val="90000"/>
              </a:lnSpc>
              <a:spcBef>
                <a:spcPts val="0"/>
              </a:spcBef>
              <a:spcAft>
                <a:spcPts val="0"/>
              </a:spcAft>
              <a:buSzPts val="4500"/>
              <a:buNone/>
            </a:pPr>
            <a:r>
              <a:rPr lang="en-US">
                <a:solidFill>
                  <a:srgbClr val="FFFFFF"/>
                </a:solidFill>
                <a:latin typeface="Poppins"/>
                <a:ea typeface="Poppins"/>
                <a:cs typeface="Poppins"/>
                <a:sym typeface="Poppins"/>
              </a:rPr>
              <a:t>Comic Relief </a:t>
            </a:r>
            <a:endParaRPr>
              <a:solidFill>
                <a:srgbClr val="FFFFFF"/>
              </a:solidFill>
              <a:latin typeface="Poppins"/>
              <a:ea typeface="Poppins"/>
              <a:cs typeface="Poppins"/>
              <a:sym typeface="Poppins"/>
            </a:endParaRPr>
          </a:p>
          <a:p>
            <a:pPr indent="0" lvl="0" marL="0" rtl="0" algn="ctr">
              <a:lnSpc>
                <a:spcPct val="90000"/>
              </a:lnSpc>
              <a:spcBef>
                <a:spcPts val="0"/>
              </a:spcBef>
              <a:spcAft>
                <a:spcPts val="0"/>
              </a:spcAft>
              <a:buSzPts val="4500"/>
              <a:buNone/>
            </a:pPr>
            <a:r>
              <a:rPr lang="en-US">
                <a:solidFill>
                  <a:srgbClr val="FFFFFF"/>
                </a:solidFill>
                <a:latin typeface="Poppins"/>
                <a:ea typeface="Poppins"/>
                <a:cs typeface="Poppins"/>
                <a:sym typeface="Poppins"/>
              </a:rPr>
              <a:t>Community Support Programme </a:t>
            </a:r>
            <a:endParaRPr>
              <a:solidFill>
                <a:srgbClr val="FFFFFF"/>
              </a:solidFill>
              <a:latin typeface="Poppins"/>
              <a:ea typeface="Poppins"/>
              <a:cs typeface="Poppins"/>
              <a:sym typeface="Poppins"/>
            </a:endParaRPr>
          </a:p>
        </p:txBody>
      </p:sp>
      <p:pic>
        <p:nvPicPr>
          <p:cNvPr id="129" name="Google Shape;129;p2"/>
          <p:cNvPicPr preferRelativeResize="0"/>
          <p:nvPr/>
        </p:nvPicPr>
        <p:blipFill rotWithShape="1">
          <a:blip r:embed="rId3">
            <a:alphaModFix/>
          </a:blip>
          <a:srcRect b="0" l="0" r="0" t="0"/>
          <a:stretch/>
        </p:blipFill>
        <p:spPr>
          <a:xfrm>
            <a:off x="215359" y="5000525"/>
            <a:ext cx="1059141" cy="942375"/>
          </a:xfrm>
          <a:prstGeom prst="rect">
            <a:avLst/>
          </a:prstGeom>
          <a:noFill/>
          <a:ln>
            <a:noFill/>
          </a:ln>
        </p:spPr>
      </p:pic>
      <p:pic>
        <p:nvPicPr>
          <p:cNvPr id="130" name="Google Shape;130;p2"/>
          <p:cNvPicPr preferRelativeResize="0"/>
          <p:nvPr/>
        </p:nvPicPr>
        <p:blipFill rotWithShape="1">
          <a:blip r:embed="rId4">
            <a:alphaModFix/>
          </a:blip>
          <a:srcRect b="0" l="0" r="0" t="0"/>
          <a:stretch/>
        </p:blipFill>
        <p:spPr>
          <a:xfrm>
            <a:off x="1569850" y="5000525"/>
            <a:ext cx="1250274" cy="942375"/>
          </a:xfrm>
          <a:prstGeom prst="rect">
            <a:avLst/>
          </a:prstGeom>
          <a:noFill/>
          <a:ln>
            <a:noFill/>
          </a:ln>
        </p:spPr>
      </p:pic>
      <p:sp>
        <p:nvSpPr>
          <p:cNvPr id="131" name="Google Shape;131;p2"/>
          <p:cNvSpPr txBox="1"/>
          <p:nvPr/>
        </p:nvSpPr>
        <p:spPr>
          <a:xfrm>
            <a:off x="215350" y="4501025"/>
            <a:ext cx="1885500" cy="38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solidFill>
                  <a:srgbClr val="FFFFFF"/>
                </a:solidFill>
                <a:latin typeface="Poppins"/>
                <a:ea typeface="Poppins"/>
                <a:cs typeface="Poppins"/>
                <a:sym typeface="Poppins"/>
              </a:rPr>
              <a:t>Funded by ...</a:t>
            </a:r>
            <a:endParaRPr sz="1600">
              <a:solidFill>
                <a:srgbClr val="FFFFFF"/>
              </a:solidFill>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8dd4ee51af_0_528"/>
          <p:cNvSpPr txBox="1"/>
          <p:nvPr>
            <p:ph type="title"/>
          </p:nvPr>
        </p:nvSpPr>
        <p:spPr>
          <a:xfrm>
            <a:off x="311700" y="404467"/>
            <a:ext cx="6057300" cy="130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Additional Requirements/Criteria</a:t>
            </a:r>
            <a:endParaRPr/>
          </a:p>
        </p:txBody>
      </p:sp>
      <p:sp>
        <p:nvSpPr>
          <p:cNvPr id="202" name="Google Shape;202;g8dd4ee51af_0_528"/>
          <p:cNvSpPr txBox="1"/>
          <p:nvPr/>
        </p:nvSpPr>
        <p:spPr>
          <a:xfrm>
            <a:off x="440975" y="1814500"/>
            <a:ext cx="8378700" cy="4151400"/>
          </a:xfrm>
          <a:prstGeom prst="rect">
            <a:avLst/>
          </a:prstGeom>
          <a:noFill/>
          <a:ln>
            <a:noFill/>
          </a:ln>
        </p:spPr>
        <p:txBody>
          <a:bodyPr anchorCtr="0" anchor="t" bIns="91425" lIns="91425" spcFirstLastPara="1" rIns="91425" wrap="square" tIns="91425">
            <a:noAutofit/>
          </a:bodyPr>
          <a:lstStyle/>
          <a:p>
            <a:pPr indent="0" lvl="0" marL="114300" rtl="0" algn="l">
              <a:lnSpc>
                <a:spcPct val="90000"/>
              </a:lnSpc>
              <a:spcBef>
                <a:spcPts val="0"/>
              </a:spcBef>
              <a:spcAft>
                <a:spcPts val="0"/>
              </a:spcAft>
              <a:buClr>
                <a:srgbClr val="293C89"/>
              </a:buClr>
              <a:buSzPts val="1800"/>
              <a:buFont typeface="Arial"/>
              <a:buNone/>
            </a:pPr>
            <a:r>
              <a:rPr lang="en-US" sz="1600">
                <a:solidFill>
                  <a:srgbClr val="0E3C89"/>
                </a:solidFill>
                <a:latin typeface="Poppins"/>
                <a:ea typeface="Poppins"/>
                <a:cs typeface="Poppins"/>
                <a:sym typeface="Poppins"/>
              </a:rPr>
              <a:t>All successful applicants will be required to commit to engaging in a wider Programme of learning, reflection and evaluation which will include the following:</a:t>
            </a:r>
            <a:br>
              <a:rPr lang="en-US" sz="1600">
                <a:solidFill>
                  <a:srgbClr val="0E3C89"/>
                </a:solidFill>
                <a:latin typeface="Poppins"/>
                <a:ea typeface="Poppins"/>
                <a:cs typeface="Poppins"/>
                <a:sym typeface="Poppins"/>
              </a:rPr>
            </a:br>
            <a:br>
              <a:rPr lang="en-US" sz="1600">
                <a:solidFill>
                  <a:srgbClr val="0E3C89"/>
                </a:solidFill>
                <a:latin typeface="Poppins"/>
                <a:ea typeface="Poppins"/>
                <a:cs typeface="Poppins"/>
                <a:sym typeface="Poppins"/>
              </a:rPr>
            </a:br>
            <a:r>
              <a:rPr lang="en-US" sz="1600">
                <a:solidFill>
                  <a:srgbClr val="0E3C89"/>
                </a:solidFill>
                <a:latin typeface="Poppins"/>
                <a:ea typeface="Poppins"/>
                <a:cs typeface="Poppins"/>
                <a:sym typeface="Poppins"/>
              </a:rPr>
              <a:t>● Two peer learning/reflection events with other organisations who have been funded under the particular theme (this could be either via zoom or if circumstances permit via face to face meeting)</a:t>
            </a:r>
            <a:br>
              <a:rPr lang="en-US" sz="1600">
                <a:solidFill>
                  <a:srgbClr val="0E3C89"/>
                </a:solidFill>
                <a:latin typeface="Poppins"/>
                <a:ea typeface="Poppins"/>
                <a:cs typeface="Poppins"/>
                <a:sym typeface="Poppins"/>
              </a:rPr>
            </a:br>
            <a:br>
              <a:rPr lang="en-US" sz="1600">
                <a:solidFill>
                  <a:srgbClr val="0E3C89"/>
                </a:solidFill>
                <a:latin typeface="Poppins"/>
                <a:ea typeface="Poppins"/>
                <a:cs typeface="Poppins"/>
                <a:sym typeface="Poppins"/>
              </a:rPr>
            </a:br>
            <a:r>
              <a:rPr lang="en-US" sz="1600">
                <a:solidFill>
                  <a:srgbClr val="0E3C89"/>
                </a:solidFill>
                <a:latin typeface="Poppins"/>
                <a:ea typeface="Poppins"/>
                <a:cs typeface="Poppins"/>
                <a:sym typeface="Poppins"/>
              </a:rPr>
              <a:t>● Working with the support organisation to draw out impact and learning from the programme supported that contributes to Practice to Policy documents</a:t>
            </a:r>
            <a:br>
              <a:rPr lang="en-US" sz="1600">
                <a:solidFill>
                  <a:srgbClr val="0E3C89"/>
                </a:solidFill>
                <a:latin typeface="Poppins"/>
                <a:ea typeface="Poppins"/>
                <a:cs typeface="Poppins"/>
                <a:sym typeface="Poppins"/>
              </a:rPr>
            </a:br>
            <a:br>
              <a:rPr lang="en-US" sz="1600">
                <a:solidFill>
                  <a:srgbClr val="0E3C89"/>
                </a:solidFill>
                <a:latin typeface="Poppins"/>
                <a:ea typeface="Poppins"/>
                <a:cs typeface="Poppins"/>
                <a:sym typeface="Poppins"/>
              </a:rPr>
            </a:br>
            <a:r>
              <a:rPr lang="en-US" sz="1600">
                <a:solidFill>
                  <a:srgbClr val="0E3C89"/>
                </a:solidFill>
                <a:latin typeface="Poppins"/>
                <a:ea typeface="Poppins"/>
                <a:cs typeface="Poppins"/>
                <a:sym typeface="Poppins"/>
              </a:rPr>
              <a:t>● Host if selected a good practice – Seeing is Believing event for Foundation trustees and/or other Programme grantees</a:t>
            </a:r>
            <a:br>
              <a:rPr lang="en-US" sz="1600">
                <a:solidFill>
                  <a:srgbClr val="0E3C89"/>
                </a:solidFill>
                <a:latin typeface="Poppins"/>
                <a:ea typeface="Poppins"/>
                <a:cs typeface="Poppins"/>
                <a:sym typeface="Poppins"/>
              </a:rPr>
            </a:br>
            <a:br>
              <a:rPr lang="en-US" sz="1600">
                <a:solidFill>
                  <a:srgbClr val="0E3C89"/>
                </a:solidFill>
                <a:latin typeface="Poppins"/>
                <a:ea typeface="Poppins"/>
                <a:cs typeface="Poppins"/>
                <a:sym typeface="Poppins"/>
              </a:rPr>
            </a:br>
            <a:r>
              <a:rPr lang="en-US" sz="1600">
                <a:solidFill>
                  <a:srgbClr val="0E3C89"/>
                </a:solidFill>
                <a:latin typeface="Poppins"/>
                <a:ea typeface="Poppins"/>
                <a:cs typeface="Poppins"/>
                <a:sym typeface="Poppins"/>
              </a:rPr>
              <a:t>● Profiling the support from Comic Relief and the Foundation in highlighting the work the group has undertaken with the grant as part of Red Nose Day 2021 </a:t>
            </a:r>
            <a:br>
              <a:rPr lang="en-US" sz="1600">
                <a:solidFill>
                  <a:srgbClr val="0E3C89"/>
                </a:solidFill>
                <a:latin typeface="Poppins"/>
                <a:ea typeface="Poppins"/>
                <a:cs typeface="Poppins"/>
                <a:sym typeface="Poppins"/>
              </a:rPr>
            </a:br>
            <a:br>
              <a:rPr lang="en-US" sz="1600">
                <a:solidFill>
                  <a:srgbClr val="0E3C89"/>
                </a:solidFill>
                <a:latin typeface="Poppins"/>
                <a:ea typeface="Poppins"/>
                <a:cs typeface="Poppins"/>
                <a:sym typeface="Poppins"/>
              </a:rPr>
            </a:br>
            <a:r>
              <a:rPr lang="en-US" sz="1600">
                <a:solidFill>
                  <a:srgbClr val="0E3C89"/>
                </a:solidFill>
                <a:latin typeface="Poppins"/>
                <a:ea typeface="Poppins"/>
                <a:cs typeface="Poppins"/>
                <a:sym typeface="Poppins"/>
              </a:rPr>
              <a:t>● Participating  in a final Programme learning and celebration event</a:t>
            </a:r>
            <a:endParaRPr sz="1600">
              <a:latin typeface="Poppins"/>
              <a:ea typeface="Poppins"/>
              <a:cs typeface="Poppins"/>
              <a:sym typeface="Poppins"/>
            </a:endParaRPr>
          </a:p>
        </p:txBody>
      </p:sp>
      <p:pic>
        <p:nvPicPr>
          <p:cNvPr id="203" name="Google Shape;203;g8dd4ee51af_0_528"/>
          <p:cNvPicPr preferRelativeResize="0"/>
          <p:nvPr/>
        </p:nvPicPr>
        <p:blipFill>
          <a:blip r:embed="rId3">
            <a:alphaModFix/>
          </a:blip>
          <a:stretch>
            <a:fillRect/>
          </a:stretch>
        </p:blipFill>
        <p:spPr>
          <a:xfrm>
            <a:off x="7359800" y="5965900"/>
            <a:ext cx="1784200" cy="892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8dd4ee51af_0_534"/>
          <p:cNvSpPr txBox="1"/>
          <p:nvPr>
            <p:ph type="title"/>
          </p:nvPr>
        </p:nvSpPr>
        <p:spPr>
          <a:xfrm>
            <a:off x="311700" y="404467"/>
            <a:ext cx="6057300" cy="130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Additional Requirements/Criteria</a:t>
            </a:r>
            <a:endParaRPr/>
          </a:p>
        </p:txBody>
      </p:sp>
      <p:sp>
        <p:nvSpPr>
          <p:cNvPr id="210" name="Google Shape;210;g8dd4ee51af_0_534"/>
          <p:cNvSpPr txBox="1"/>
          <p:nvPr/>
        </p:nvSpPr>
        <p:spPr>
          <a:xfrm>
            <a:off x="311700" y="1387450"/>
            <a:ext cx="8021400" cy="4881300"/>
          </a:xfrm>
          <a:prstGeom prst="rect">
            <a:avLst/>
          </a:prstGeom>
          <a:noFill/>
          <a:ln>
            <a:noFill/>
          </a:ln>
        </p:spPr>
        <p:txBody>
          <a:bodyPr anchorCtr="0" anchor="t" bIns="91425" lIns="91425" spcFirstLastPara="1" rIns="91425" wrap="square" tIns="91425">
            <a:noAutofit/>
          </a:bodyPr>
          <a:lstStyle/>
          <a:p>
            <a:pPr indent="-336550" lvl="0" marL="457200" rtl="0" algn="l">
              <a:lnSpc>
                <a:spcPct val="90000"/>
              </a:lnSpc>
              <a:spcBef>
                <a:spcPts val="0"/>
              </a:spcBef>
              <a:spcAft>
                <a:spcPts val="0"/>
              </a:spcAft>
              <a:buClr>
                <a:srgbClr val="293C89"/>
              </a:buClr>
              <a:buSzPts val="1700"/>
              <a:buFont typeface="Poppins"/>
              <a:buChar char="●"/>
            </a:pPr>
            <a:r>
              <a:rPr lang="en-US" sz="1700">
                <a:solidFill>
                  <a:srgbClr val="293C89"/>
                </a:solidFill>
                <a:latin typeface="Poppins"/>
                <a:ea typeface="Poppins"/>
                <a:cs typeface="Poppins"/>
                <a:sym typeface="Poppins"/>
              </a:rPr>
              <a:t>Grant awards of between £5,000 and £20,000 are available. Applicants should note the following:</a:t>
            </a:r>
            <a:endParaRPr sz="1700">
              <a:solidFill>
                <a:srgbClr val="293C89"/>
              </a:solidFill>
              <a:latin typeface="Poppins"/>
              <a:ea typeface="Poppins"/>
              <a:cs typeface="Poppins"/>
              <a:sym typeface="Poppins"/>
            </a:endParaRPr>
          </a:p>
          <a:p>
            <a:pPr indent="0" lvl="0" marL="457200" rtl="0" algn="l">
              <a:lnSpc>
                <a:spcPct val="90000"/>
              </a:lnSpc>
              <a:spcBef>
                <a:spcPts val="0"/>
              </a:spcBef>
              <a:spcAft>
                <a:spcPts val="0"/>
              </a:spcAft>
              <a:buNone/>
            </a:pPr>
            <a:r>
              <a:t/>
            </a:r>
            <a:endParaRPr sz="1700">
              <a:solidFill>
                <a:srgbClr val="293C89"/>
              </a:solidFill>
              <a:latin typeface="Poppins"/>
              <a:ea typeface="Poppins"/>
              <a:cs typeface="Poppins"/>
              <a:sym typeface="Poppins"/>
            </a:endParaRPr>
          </a:p>
          <a:p>
            <a:pPr indent="-336550" lvl="0" marL="457200" rtl="0" algn="l">
              <a:lnSpc>
                <a:spcPct val="90000"/>
              </a:lnSpc>
              <a:spcBef>
                <a:spcPts val="0"/>
              </a:spcBef>
              <a:spcAft>
                <a:spcPts val="0"/>
              </a:spcAft>
              <a:buClr>
                <a:srgbClr val="293C89"/>
              </a:buClr>
              <a:buSzPts val="1700"/>
              <a:buFont typeface="Poppins"/>
              <a:buChar char="●"/>
            </a:pPr>
            <a:r>
              <a:rPr b="1" lang="en-US" sz="1700">
                <a:solidFill>
                  <a:srgbClr val="293C89"/>
                </a:solidFill>
                <a:latin typeface="Poppins"/>
                <a:ea typeface="Poppins"/>
                <a:cs typeface="Poppins"/>
                <a:sym typeface="Poppins"/>
              </a:rPr>
              <a:t>Closing date for applications:</a:t>
            </a:r>
            <a:r>
              <a:rPr lang="en-US" sz="1700">
                <a:solidFill>
                  <a:srgbClr val="293C89"/>
                </a:solidFill>
                <a:latin typeface="Poppins"/>
                <a:ea typeface="Poppins"/>
                <a:cs typeface="Poppins"/>
                <a:sym typeface="Poppins"/>
              </a:rPr>
              <a:t> 1.00pm Friday 18th September</a:t>
            </a:r>
            <a:endParaRPr sz="1700">
              <a:solidFill>
                <a:srgbClr val="293C89"/>
              </a:solidFill>
              <a:latin typeface="Poppins"/>
              <a:ea typeface="Poppins"/>
              <a:cs typeface="Poppins"/>
              <a:sym typeface="Poppins"/>
            </a:endParaRPr>
          </a:p>
          <a:p>
            <a:pPr indent="0" lvl="0" marL="457200" rtl="0" algn="l">
              <a:lnSpc>
                <a:spcPct val="90000"/>
              </a:lnSpc>
              <a:spcBef>
                <a:spcPts val="0"/>
              </a:spcBef>
              <a:spcAft>
                <a:spcPts val="0"/>
              </a:spcAft>
              <a:buNone/>
            </a:pPr>
            <a:r>
              <a:t/>
            </a:r>
            <a:endParaRPr sz="1700">
              <a:solidFill>
                <a:srgbClr val="293C89"/>
              </a:solidFill>
              <a:latin typeface="Poppins"/>
              <a:ea typeface="Poppins"/>
              <a:cs typeface="Poppins"/>
              <a:sym typeface="Poppins"/>
            </a:endParaRPr>
          </a:p>
          <a:p>
            <a:pPr indent="-336550" lvl="0" marL="457200" rtl="0" algn="l">
              <a:lnSpc>
                <a:spcPct val="90000"/>
              </a:lnSpc>
              <a:spcBef>
                <a:spcPts val="0"/>
              </a:spcBef>
              <a:spcAft>
                <a:spcPts val="0"/>
              </a:spcAft>
              <a:buClr>
                <a:srgbClr val="293C89"/>
              </a:buClr>
              <a:buSzPts val="1700"/>
              <a:buFont typeface="Poppins"/>
              <a:buChar char="●"/>
            </a:pPr>
            <a:r>
              <a:rPr lang="en-US" sz="1700">
                <a:solidFill>
                  <a:srgbClr val="293C89"/>
                </a:solidFill>
                <a:latin typeface="Poppins"/>
                <a:ea typeface="Poppins"/>
                <a:cs typeface="Poppins"/>
                <a:sym typeface="Poppins"/>
              </a:rPr>
              <a:t>Two thirds of the grant awarded </a:t>
            </a:r>
            <a:r>
              <a:rPr b="1" lang="en-US" sz="1700" u="sng">
                <a:solidFill>
                  <a:srgbClr val="293C89"/>
                </a:solidFill>
                <a:latin typeface="Poppins"/>
                <a:ea typeface="Poppins"/>
                <a:cs typeface="Poppins"/>
                <a:sym typeface="Poppins"/>
              </a:rPr>
              <a:t>MUST</a:t>
            </a:r>
            <a:r>
              <a:rPr lang="en-US" sz="1700">
                <a:solidFill>
                  <a:srgbClr val="293C89"/>
                </a:solidFill>
                <a:latin typeface="Poppins"/>
                <a:ea typeface="Poppins"/>
                <a:cs typeface="Poppins"/>
                <a:sym typeface="Poppins"/>
              </a:rPr>
              <a:t> be spent and verified by 31st March 2021 (applicable only to awards over £10,000)</a:t>
            </a:r>
            <a:endParaRPr b="1" sz="1700">
              <a:solidFill>
                <a:srgbClr val="293C89"/>
              </a:solidFill>
              <a:latin typeface="Poppins"/>
              <a:ea typeface="Poppins"/>
              <a:cs typeface="Poppins"/>
              <a:sym typeface="Poppins"/>
            </a:endParaRPr>
          </a:p>
          <a:p>
            <a:pPr indent="0" lvl="0" marL="457200" rtl="0" algn="l">
              <a:lnSpc>
                <a:spcPct val="90000"/>
              </a:lnSpc>
              <a:spcBef>
                <a:spcPts val="0"/>
              </a:spcBef>
              <a:spcAft>
                <a:spcPts val="0"/>
              </a:spcAft>
              <a:buNone/>
            </a:pPr>
            <a:r>
              <a:t/>
            </a:r>
            <a:endParaRPr b="1" sz="1700">
              <a:solidFill>
                <a:srgbClr val="293C89"/>
              </a:solidFill>
              <a:latin typeface="Poppins"/>
              <a:ea typeface="Poppins"/>
              <a:cs typeface="Poppins"/>
              <a:sym typeface="Poppins"/>
            </a:endParaRPr>
          </a:p>
          <a:p>
            <a:pPr indent="-336550" lvl="0" marL="457200" rtl="0" algn="l">
              <a:lnSpc>
                <a:spcPct val="90000"/>
              </a:lnSpc>
              <a:spcBef>
                <a:spcPts val="0"/>
              </a:spcBef>
              <a:spcAft>
                <a:spcPts val="0"/>
              </a:spcAft>
              <a:buClr>
                <a:srgbClr val="293C89"/>
              </a:buClr>
              <a:buSzPts val="1700"/>
              <a:buFont typeface="Poppins"/>
              <a:buChar char="●"/>
            </a:pPr>
            <a:r>
              <a:rPr lang="en-US" sz="1700">
                <a:solidFill>
                  <a:srgbClr val="293C89"/>
                </a:solidFill>
                <a:latin typeface="Poppins"/>
                <a:ea typeface="Poppins"/>
                <a:cs typeface="Poppins"/>
                <a:sym typeface="Poppins"/>
              </a:rPr>
              <a:t>Project </a:t>
            </a:r>
            <a:r>
              <a:rPr b="1" lang="en-US" sz="1700" u="sng">
                <a:solidFill>
                  <a:srgbClr val="293C89"/>
                </a:solidFill>
                <a:latin typeface="Poppins"/>
                <a:ea typeface="Poppins"/>
                <a:cs typeface="Poppins"/>
                <a:sym typeface="Poppins"/>
              </a:rPr>
              <a:t>MUST</a:t>
            </a:r>
            <a:r>
              <a:rPr lang="en-US" sz="1700">
                <a:solidFill>
                  <a:srgbClr val="293C89"/>
                </a:solidFill>
                <a:latin typeface="Poppins"/>
                <a:ea typeface="Poppins"/>
                <a:cs typeface="Poppins"/>
                <a:sym typeface="Poppins"/>
              </a:rPr>
              <a:t> be completed within 12 months of the date of issue of the Grant Aid Agreement by the Foundation</a:t>
            </a:r>
            <a:endParaRPr sz="1700">
              <a:solidFill>
                <a:srgbClr val="293C89"/>
              </a:solidFill>
              <a:latin typeface="Poppins"/>
              <a:ea typeface="Poppins"/>
              <a:cs typeface="Poppins"/>
              <a:sym typeface="Poppins"/>
            </a:endParaRPr>
          </a:p>
          <a:p>
            <a:pPr indent="0" lvl="0" marL="457200" rtl="0" algn="l">
              <a:lnSpc>
                <a:spcPct val="90000"/>
              </a:lnSpc>
              <a:spcBef>
                <a:spcPts val="0"/>
              </a:spcBef>
              <a:spcAft>
                <a:spcPts val="0"/>
              </a:spcAft>
              <a:buNone/>
            </a:pPr>
            <a:r>
              <a:t/>
            </a:r>
            <a:endParaRPr sz="1700">
              <a:solidFill>
                <a:srgbClr val="293C89"/>
              </a:solidFill>
              <a:latin typeface="Poppins"/>
              <a:ea typeface="Poppins"/>
              <a:cs typeface="Poppins"/>
              <a:sym typeface="Poppins"/>
            </a:endParaRPr>
          </a:p>
          <a:p>
            <a:pPr indent="-336550" lvl="0" marL="457200" rtl="0" algn="l">
              <a:lnSpc>
                <a:spcPct val="90000"/>
              </a:lnSpc>
              <a:spcBef>
                <a:spcPts val="0"/>
              </a:spcBef>
              <a:spcAft>
                <a:spcPts val="0"/>
              </a:spcAft>
              <a:buClr>
                <a:srgbClr val="293C89"/>
              </a:buClr>
              <a:buSzPts val="1700"/>
              <a:buFont typeface="Poppins"/>
              <a:buChar char="●"/>
            </a:pPr>
            <a:r>
              <a:rPr lang="en-US" sz="1700">
                <a:solidFill>
                  <a:srgbClr val="293C89"/>
                </a:solidFill>
                <a:latin typeface="Poppins"/>
                <a:ea typeface="Poppins"/>
                <a:cs typeface="Poppins"/>
                <a:sym typeface="Poppins"/>
              </a:rPr>
              <a:t>Operational costs to assist in the delivery costs may include contribution to salaries, small capital items and general running costs</a:t>
            </a:r>
            <a:br>
              <a:rPr lang="en-US" sz="1700">
                <a:solidFill>
                  <a:srgbClr val="293C89"/>
                </a:solidFill>
                <a:latin typeface="Poppins"/>
                <a:ea typeface="Poppins"/>
                <a:cs typeface="Poppins"/>
                <a:sym typeface="Poppins"/>
              </a:rPr>
            </a:br>
            <a:br>
              <a:rPr lang="en-US" sz="1700">
                <a:solidFill>
                  <a:srgbClr val="293C89"/>
                </a:solidFill>
                <a:latin typeface="Poppins"/>
                <a:ea typeface="Poppins"/>
                <a:cs typeface="Poppins"/>
                <a:sym typeface="Poppins"/>
              </a:rPr>
            </a:br>
            <a:r>
              <a:rPr lang="en-US" sz="1600">
                <a:solidFill>
                  <a:srgbClr val="293C89"/>
                </a:solidFill>
                <a:latin typeface="Poppins"/>
                <a:ea typeface="Poppins"/>
                <a:cs typeface="Poppins"/>
                <a:sym typeface="Poppins"/>
              </a:rPr>
              <a:t>We  will prioritise:</a:t>
            </a:r>
            <a:endParaRPr sz="1600">
              <a:solidFill>
                <a:srgbClr val="293C89"/>
              </a:solidFill>
              <a:latin typeface="Poppins"/>
              <a:ea typeface="Poppins"/>
              <a:cs typeface="Poppins"/>
              <a:sym typeface="Poppins"/>
            </a:endParaRPr>
          </a:p>
          <a:p>
            <a:pPr indent="-330200" lvl="0" marL="457200" rtl="0" algn="l">
              <a:lnSpc>
                <a:spcPct val="90000"/>
              </a:lnSpc>
              <a:spcBef>
                <a:spcPts val="0"/>
              </a:spcBef>
              <a:spcAft>
                <a:spcPts val="0"/>
              </a:spcAft>
              <a:buClr>
                <a:srgbClr val="293C89"/>
              </a:buClr>
              <a:buSzPts val="1600"/>
              <a:buFont typeface="Poppins"/>
              <a:buChar char="●"/>
            </a:pPr>
            <a:r>
              <a:rPr lang="en-US" sz="1600">
                <a:solidFill>
                  <a:srgbClr val="293C89"/>
                </a:solidFill>
                <a:latin typeface="Poppins"/>
                <a:ea typeface="Poppins"/>
                <a:cs typeface="Poppins"/>
                <a:sym typeface="Poppins"/>
              </a:rPr>
              <a:t>Initiatives that involve and empower those with lived experience #ShiftThePower</a:t>
            </a:r>
            <a:endParaRPr sz="1600">
              <a:solidFill>
                <a:srgbClr val="293C89"/>
              </a:solidFill>
              <a:latin typeface="Poppins"/>
              <a:ea typeface="Poppins"/>
              <a:cs typeface="Poppins"/>
              <a:sym typeface="Poppins"/>
            </a:endParaRPr>
          </a:p>
          <a:p>
            <a:pPr indent="-330200" lvl="0" marL="457200" rtl="0" algn="l">
              <a:lnSpc>
                <a:spcPct val="90000"/>
              </a:lnSpc>
              <a:spcBef>
                <a:spcPts val="0"/>
              </a:spcBef>
              <a:spcAft>
                <a:spcPts val="0"/>
              </a:spcAft>
              <a:buClr>
                <a:srgbClr val="293C89"/>
              </a:buClr>
              <a:buSzPts val="1600"/>
              <a:buFont typeface="Poppins"/>
              <a:buChar char="●"/>
            </a:pPr>
            <a:r>
              <a:rPr lang="en-US" sz="1600">
                <a:solidFill>
                  <a:srgbClr val="293C89"/>
                </a:solidFill>
                <a:latin typeface="Poppins"/>
                <a:ea typeface="Poppins"/>
                <a:cs typeface="Poppins"/>
                <a:sym typeface="Poppins"/>
              </a:rPr>
              <a:t>Initiatives that involve locally based community organisations</a:t>
            </a:r>
            <a:endParaRPr sz="1600">
              <a:solidFill>
                <a:srgbClr val="293C89"/>
              </a:solidFill>
              <a:latin typeface="Poppins"/>
              <a:ea typeface="Poppins"/>
              <a:cs typeface="Poppins"/>
              <a:sym typeface="Poppins"/>
            </a:endParaRPr>
          </a:p>
          <a:p>
            <a:pPr indent="-330200" lvl="0" marL="457200" rtl="0" algn="l">
              <a:lnSpc>
                <a:spcPct val="90000"/>
              </a:lnSpc>
              <a:spcBef>
                <a:spcPts val="0"/>
              </a:spcBef>
              <a:spcAft>
                <a:spcPts val="0"/>
              </a:spcAft>
              <a:buClr>
                <a:srgbClr val="293C89"/>
              </a:buClr>
              <a:buSzPts val="1600"/>
              <a:buFont typeface="Poppins"/>
              <a:buChar char="●"/>
            </a:pPr>
            <a:r>
              <a:rPr lang="en-US" sz="1600">
                <a:solidFill>
                  <a:srgbClr val="293C89"/>
                </a:solidFill>
                <a:latin typeface="Poppins"/>
                <a:ea typeface="Poppins"/>
                <a:cs typeface="Poppins"/>
                <a:sym typeface="Poppins"/>
              </a:rPr>
              <a:t>Initiatives that have a clear social impact</a:t>
            </a:r>
            <a:endParaRPr sz="1600">
              <a:solidFill>
                <a:srgbClr val="293C89"/>
              </a:solidFill>
              <a:latin typeface="Poppins"/>
              <a:ea typeface="Poppins"/>
              <a:cs typeface="Poppins"/>
              <a:sym typeface="Poppins"/>
            </a:endParaRPr>
          </a:p>
          <a:p>
            <a:pPr indent="-336550" lvl="0" marL="457200" rtl="0" algn="l">
              <a:lnSpc>
                <a:spcPct val="90000"/>
              </a:lnSpc>
              <a:spcBef>
                <a:spcPts val="0"/>
              </a:spcBef>
              <a:spcAft>
                <a:spcPts val="0"/>
              </a:spcAft>
              <a:buClr>
                <a:srgbClr val="293C89"/>
              </a:buClr>
              <a:buSzPts val="1700"/>
              <a:buFont typeface="Poppins"/>
              <a:buChar char="●"/>
            </a:pPr>
            <a:r>
              <a:rPr lang="en-US" sz="1600">
                <a:solidFill>
                  <a:srgbClr val="293C89"/>
                </a:solidFill>
                <a:highlight>
                  <a:srgbClr val="FFFFFF"/>
                </a:highlight>
                <a:latin typeface="Poppins"/>
                <a:ea typeface="Poppins"/>
                <a:cs typeface="Poppins"/>
                <a:sym typeface="Poppins"/>
              </a:rPr>
              <a:t>Organisations who have fewer live grants, ie: less than four live         grants (with the Community Foundation), at any one time</a:t>
            </a:r>
            <a:r>
              <a:rPr lang="en-US" sz="1700">
                <a:solidFill>
                  <a:srgbClr val="293C89"/>
                </a:solidFill>
                <a:highlight>
                  <a:srgbClr val="FFFFFF"/>
                </a:highlight>
                <a:latin typeface="Poppins"/>
                <a:ea typeface="Poppins"/>
                <a:cs typeface="Poppins"/>
                <a:sym typeface="Poppins"/>
              </a:rPr>
              <a:t> </a:t>
            </a:r>
            <a:br>
              <a:rPr lang="en-US" sz="1700">
                <a:solidFill>
                  <a:srgbClr val="293C89"/>
                </a:solidFill>
                <a:latin typeface="Poppins"/>
                <a:ea typeface="Poppins"/>
                <a:cs typeface="Poppins"/>
                <a:sym typeface="Poppins"/>
              </a:rPr>
            </a:br>
            <a:endParaRPr sz="1700">
              <a:latin typeface="Poppins"/>
              <a:ea typeface="Poppins"/>
              <a:cs typeface="Poppins"/>
              <a:sym typeface="Poppins"/>
            </a:endParaRPr>
          </a:p>
        </p:txBody>
      </p:sp>
      <p:pic>
        <p:nvPicPr>
          <p:cNvPr id="211" name="Google Shape;211;g8dd4ee51af_0_534"/>
          <p:cNvPicPr preferRelativeResize="0"/>
          <p:nvPr/>
        </p:nvPicPr>
        <p:blipFill>
          <a:blip r:embed="rId3">
            <a:alphaModFix/>
          </a:blip>
          <a:stretch>
            <a:fillRect/>
          </a:stretch>
        </p:blipFill>
        <p:spPr>
          <a:xfrm>
            <a:off x="7359800" y="5965900"/>
            <a:ext cx="1784200" cy="892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8dd4ee51af_0_540"/>
          <p:cNvSpPr txBox="1"/>
          <p:nvPr>
            <p:ph type="title"/>
          </p:nvPr>
        </p:nvSpPr>
        <p:spPr>
          <a:xfrm>
            <a:off x="311700" y="404467"/>
            <a:ext cx="6057300" cy="130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Grant Plus Approach </a:t>
            </a:r>
            <a:endParaRPr/>
          </a:p>
        </p:txBody>
      </p:sp>
      <p:sp>
        <p:nvSpPr>
          <p:cNvPr id="218" name="Google Shape;218;g8dd4ee51af_0_540"/>
          <p:cNvSpPr txBox="1"/>
          <p:nvPr/>
        </p:nvSpPr>
        <p:spPr>
          <a:xfrm>
            <a:off x="364950" y="2417775"/>
            <a:ext cx="7983300" cy="3603900"/>
          </a:xfrm>
          <a:prstGeom prst="rect">
            <a:avLst/>
          </a:prstGeom>
          <a:noFill/>
          <a:ln>
            <a:noFill/>
          </a:ln>
        </p:spPr>
        <p:txBody>
          <a:bodyPr anchorCtr="0" anchor="t" bIns="91425" lIns="91425" spcFirstLastPara="1" rIns="91425" wrap="square" tIns="91425">
            <a:noAutofit/>
          </a:bodyPr>
          <a:lstStyle/>
          <a:p>
            <a:pPr indent="0" lvl="0" marL="114300" rtl="0" algn="l">
              <a:lnSpc>
                <a:spcPct val="90000"/>
              </a:lnSpc>
              <a:spcBef>
                <a:spcPts val="0"/>
              </a:spcBef>
              <a:spcAft>
                <a:spcPts val="0"/>
              </a:spcAft>
              <a:buClr>
                <a:srgbClr val="293C89"/>
              </a:buClr>
              <a:buSzPts val="1800"/>
              <a:buFont typeface="Arial"/>
              <a:buNone/>
            </a:pPr>
            <a:r>
              <a:rPr lang="en-US" sz="1700">
                <a:solidFill>
                  <a:srgbClr val="293C89"/>
                </a:solidFill>
                <a:latin typeface="Poppins"/>
                <a:ea typeface="Poppins"/>
                <a:cs typeface="Poppins"/>
                <a:sym typeface="Poppins"/>
              </a:rPr>
              <a:t>As part of the Foundation’s commitment to a Grant Plus process, This Comic Relief Programme will offer pre application support via webinars and for grantees wider programmatic support which will focus on impact, shared learning, story-telling and policy influence. </a:t>
            </a:r>
            <a:endParaRPr sz="1700">
              <a:latin typeface="Poppins"/>
              <a:ea typeface="Poppins"/>
              <a:cs typeface="Poppins"/>
              <a:sym typeface="Poppins"/>
            </a:endParaRPr>
          </a:p>
        </p:txBody>
      </p:sp>
      <p:pic>
        <p:nvPicPr>
          <p:cNvPr id="219" name="Google Shape;219;g8dd4ee51af_0_540"/>
          <p:cNvPicPr preferRelativeResize="0"/>
          <p:nvPr/>
        </p:nvPicPr>
        <p:blipFill>
          <a:blip r:embed="rId3">
            <a:alphaModFix/>
          </a:blip>
          <a:stretch>
            <a:fillRect/>
          </a:stretch>
        </p:blipFill>
        <p:spPr>
          <a:xfrm>
            <a:off x="7359800" y="5965900"/>
            <a:ext cx="1784200" cy="892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8dd4ee51af_0_552"/>
          <p:cNvSpPr txBox="1"/>
          <p:nvPr>
            <p:ph type="title"/>
          </p:nvPr>
        </p:nvSpPr>
        <p:spPr>
          <a:xfrm>
            <a:off x="311700" y="404467"/>
            <a:ext cx="6057300" cy="130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300"/>
              <a:t>What the application form requires - specific to the Comic Relief Community Support Programme</a:t>
            </a:r>
            <a:r>
              <a:rPr lang="en-US"/>
              <a:t> </a:t>
            </a:r>
            <a:endParaRPr/>
          </a:p>
        </p:txBody>
      </p:sp>
      <p:sp>
        <p:nvSpPr>
          <p:cNvPr id="226" name="Google Shape;226;g8dd4ee51af_0_552"/>
          <p:cNvSpPr txBox="1"/>
          <p:nvPr/>
        </p:nvSpPr>
        <p:spPr>
          <a:xfrm>
            <a:off x="395350" y="1890538"/>
            <a:ext cx="7831200" cy="3892800"/>
          </a:xfrm>
          <a:prstGeom prst="rect">
            <a:avLst/>
          </a:prstGeom>
          <a:noFill/>
          <a:ln>
            <a:noFill/>
          </a:ln>
        </p:spPr>
        <p:txBody>
          <a:bodyPr anchorCtr="0" anchor="t" bIns="91425" lIns="91425" spcFirstLastPara="1" rIns="91425" wrap="square" tIns="91425">
            <a:noAutofit/>
          </a:bodyPr>
          <a:lstStyle/>
          <a:p>
            <a:pPr indent="0" lvl="0" marL="114300" rtl="0" algn="l">
              <a:lnSpc>
                <a:spcPct val="90000"/>
              </a:lnSpc>
              <a:spcBef>
                <a:spcPts val="0"/>
              </a:spcBef>
              <a:spcAft>
                <a:spcPts val="0"/>
              </a:spcAft>
              <a:buClr>
                <a:srgbClr val="293C89"/>
              </a:buClr>
              <a:buSzPts val="1800"/>
              <a:buFont typeface="Arial"/>
              <a:buNone/>
            </a:pPr>
            <a:r>
              <a:rPr lang="en-US" sz="1600">
                <a:solidFill>
                  <a:srgbClr val="293C89"/>
                </a:solidFill>
                <a:latin typeface="Poppins"/>
                <a:ea typeface="Poppins"/>
                <a:cs typeface="Poppins"/>
                <a:sym typeface="Poppins"/>
              </a:rPr>
              <a:t>Detail the project: (maximum of 300 words)</a:t>
            </a:r>
            <a:br>
              <a:rPr lang="en-US" sz="1600">
                <a:solidFill>
                  <a:srgbClr val="293C89"/>
                </a:solidFill>
                <a:latin typeface="Poppins"/>
                <a:ea typeface="Poppins"/>
                <a:cs typeface="Poppins"/>
                <a:sym typeface="Poppins"/>
              </a:rPr>
            </a:br>
            <a:br>
              <a:rPr lang="en-US" sz="1600">
                <a:solidFill>
                  <a:srgbClr val="293C89"/>
                </a:solidFill>
                <a:latin typeface="Poppins"/>
                <a:ea typeface="Poppins"/>
                <a:cs typeface="Poppins"/>
                <a:sym typeface="Poppins"/>
              </a:rPr>
            </a:br>
            <a:r>
              <a:rPr lang="en-US" sz="1600">
                <a:solidFill>
                  <a:srgbClr val="293C89"/>
                </a:solidFill>
                <a:latin typeface="Poppins"/>
                <a:ea typeface="Poppins"/>
                <a:cs typeface="Poppins"/>
                <a:sym typeface="Poppins"/>
              </a:rPr>
              <a:t>Indicate what theme or themes will your project address: Table of the themes group asked to tick one or more boxes</a:t>
            </a:r>
            <a:br>
              <a:rPr lang="en-US" sz="1600">
                <a:solidFill>
                  <a:srgbClr val="293C89"/>
                </a:solidFill>
                <a:latin typeface="Poppins"/>
                <a:ea typeface="Poppins"/>
                <a:cs typeface="Poppins"/>
                <a:sym typeface="Poppins"/>
              </a:rPr>
            </a:br>
            <a:br>
              <a:rPr lang="en-US" sz="1600">
                <a:solidFill>
                  <a:srgbClr val="293C89"/>
                </a:solidFill>
                <a:latin typeface="Poppins"/>
                <a:ea typeface="Poppins"/>
                <a:cs typeface="Poppins"/>
                <a:sym typeface="Poppins"/>
              </a:rPr>
            </a:br>
            <a:r>
              <a:rPr lang="en-US" sz="1600">
                <a:solidFill>
                  <a:srgbClr val="293C89"/>
                </a:solidFill>
                <a:latin typeface="Poppins"/>
                <a:ea typeface="Poppins"/>
                <a:cs typeface="Poppins"/>
                <a:sym typeface="Poppins"/>
              </a:rPr>
              <a:t>Detail how the project will address the theme(s) indicated (maximum of 200 words)</a:t>
            </a:r>
            <a:br>
              <a:rPr lang="en-US" sz="1600">
                <a:solidFill>
                  <a:srgbClr val="293C89"/>
                </a:solidFill>
                <a:latin typeface="Poppins"/>
                <a:ea typeface="Poppins"/>
                <a:cs typeface="Poppins"/>
                <a:sym typeface="Poppins"/>
              </a:rPr>
            </a:br>
            <a:br>
              <a:rPr lang="en-US" sz="1600">
                <a:solidFill>
                  <a:srgbClr val="293C89"/>
                </a:solidFill>
                <a:latin typeface="Poppins"/>
                <a:ea typeface="Poppins"/>
                <a:cs typeface="Poppins"/>
                <a:sym typeface="Poppins"/>
              </a:rPr>
            </a:br>
            <a:r>
              <a:rPr lang="en-US" sz="1600">
                <a:solidFill>
                  <a:srgbClr val="293C89"/>
                </a:solidFill>
                <a:latin typeface="Poppins"/>
                <a:ea typeface="Poppins"/>
                <a:cs typeface="Poppins"/>
                <a:sym typeface="Poppins"/>
              </a:rPr>
              <a:t>Detail how the group has involved those with the lived experience of the issues to be addressed in the design of this project (maximum of 200 words)</a:t>
            </a:r>
            <a:br>
              <a:rPr lang="en-US" sz="1600">
                <a:solidFill>
                  <a:srgbClr val="293C89"/>
                </a:solidFill>
                <a:latin typeface="Poppins"/>
                <a:ea typeface="Poppins"/>
                <a:cs typeface="Poppins"/>
                <a:sym typeface="Poppins"/>
              </a:rPr>
            </a:br>
            <a:br>
              <a:rPr lang="en-US" sz="1600">
                <a:solidFill>
                  <a:srgbClr val="293C89"/>
                </a:solidFill>
                <a:latin typeface="Poppins"/>
                <a:ea typeface="Poppins"/>
                <a:cs typeface="Poppins"/>
                <a:sym typeface="Poppins"/>
              </a:rPr>
            </a:br>
            <a:r>
              <a:rPr lang="en-US" sz="1600">
                <a:solidFill>
                  <a:srgbClr val="293C89"/>
                </a:solidFill>
                <a:latin typeface="Poppins"/>
                <a:ea typeface="Poppins"/>
                <a:cs typeface="Poppins"/>
                <a:sym typeface="Poppins"/>
              </a:rPr>
              <a:t>How will the project make a contribution to your community being more inclusive and equitable? (maximum of 200 words)</a:t>
            </a:r>
            <a:br>
              <a:rPr lang="en-US" sz="1600">
                <a:solidFill>
                  <a:srgbClr val="293C89"/>
                </a:solidFill>
                <a:latin typeface="Poppins"/>
                <a:ea typeface="Poppins"/>
                <a:cs typeface="Poppins"/>
                <a:sym typeface="Poppins"/>
              </a:rPr>
            </a:br>
            <a:br>
              <a:rPr lang="en-US" sz="1600">
                <a:solidFill>
                  <a:srgbClr val="293C89"/>
                </a:solidFill>
                <a:latin typeface="Poppins"/>
                <a:ea typeface="Poppins"/>
                <a:cs typeface="Poppins"/>
                <a:sym typeface="Poppins"/>
              </a:rPr>
            </a:br>
            <a:r>
              <a:rPr lang="en-US" sz="1600">
                <a:solidFill>
                  <a:srgbClr val="293C89"/>
                </a:solidFill>
                <a:latin typeface="Poppins"/>
                <a:ea typeface="Poppins"/>
                <a:cs typeface="Poppins"/>
                <a:sym typeface="Poppins"/>
              </a:rPr>
              <a:t>Please detail how the group will ensure that there will be equality of access to and benefit from the work across religious and political beliefs in your community. (maximum of 200 words)</a:t>
            </a:r>
            <a:endParaRPr sz="1600">
              <a:latin typeface="Poppins"/>
              <a:ea typeface="Poppins"/>
              <a:cs typeface="Poppins"/>
              <a:sym typeface="Poppins"/>
            </a:endParaRPr>
          </a:p>
        </p:txBody>
      </p:sp>
      <p:pic>
        <p:nvPicPr>
          <p:cNvPr id="227" name="Google Shape;227;g8dd4ee51af_0_552"/>
          <p:cNvPicPr preferRelativeResize="0"/>
          <p:nvPr/>
        </p:nvPicPr>
        <p:blipFill>
          <a:blip r:embed="rId3">
            <a:alphaModFix/>
          </a:blip>
          <a:stretch>
            <a:fillRect/>
          </a:stretch>
        </p:blipFill>
        <p:spPr>
          <a:xfrm>
            <a:off x="7359800" y="5965900"/>
            <a:ext cx="1784200" cy="892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g8dd4ee51af_0_558"/>
          <p:cNvSpPr txBox="1"/>
          <p:nvPr>
            <p:ph type="title"/>
          </p:nvPr>
        </p:nvSpPr>
        <p:spPr>
          <a:xfrm>
            <a:off x="311700" y="404467"/>
            <a:ext cx="6057300" cy="130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Purpose of the session</a:t>
            </a:r>
            <a:endParaRPr/>
          </a:p>
        </p:txBody>
      </p:sp>
      <p:sp>
        <p:nvSpPr>
          <p:cNvPr id="234" name="Google Shape;234;g8dd4ee51af_0_558"/>
          <p:cNvSpPr txBox="1"/>
          <p:nvPr/>
        </p:nvSpPr>
        <p:spPr>
          <a:xfrm>
            <a:off x="471375" y="1946400"/>
            <a:ext cx="8454600" cy="325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4500"/>
              <a:buFont typeface="Arial"/>
              <a:buNone/>
            </a:pPr>
            <a:r>
              <a:t/>
            </a:r>
            <a:endParaRPr sz="1700">
              <a:solidFill>
                <a:srgbClr val="293C89"/>
              </a:solidFill>
              <a:latin typeface="Poppins Medium"/>
              <a:ea typeface="Poppins Medium"/>
              <a:cs typeface="Poppins Medium"/>
              <a:sym typeface="Poppins Medium"/>
            </a:endParaRPr>
          </a:p>
          <a:p>
            <a:pPr indent="-336550" lvl="0" marL="457200" rtl="0" algn="l">
              <a:lnSpc>
                <a:spcPct val="90000"/>
              </a:lnSpc>
              <a:spcBef>
                <a:spcPts val="0"/>
              </a:spcBef>
              <a:spcAft>
                <a:spcPts val="0"/>
              </a:spcAft>
              <a:buClr>
                <a:srgbClr val="293C89"/>
              </a:buClr>
              <a:buSzPts val="1700"/>
              <a:buFont typeface="Poppins Medium"/>
              <a:buChar char="●"/>
            </a:pPr>
            <a:r>
              <a:rPr lang="en-US" sz="1700">
                <a:solidFill>
                  <a:srgbClr val="293C89"/>
                </a:solidFill>
                <a:latin typeface="Poppins Medium"/>
                <a:ea typeface="Poppins Medium"/>
                <a:cs typeface="Poppins Medium"/>
                <a:sym typeface="Poppins Medium"/>
              </a:rPr>
              <a:t>Introduce the Programmes Support Organisation</a:t>
            </a:r>
            <a:endParaRPr sz="1700">
              <a:solidFill>
                <a:srgbClr val="293C89"/>
              </a:solidFill>
              <a:latin typeface="Poppins Medium"/>
              <a:ea typeface="Poppins Medium"/>
              <a:cs typeface="Poppins Medium"/>
              <a:sym typeface="Poppins Medium"/>
            </a:endParaRPr>
          </a:p>
          <a:p>
            <a:pPr indent="0" lvl="0" marL="457200" rtl="0" algn="l">
              <a:lnSpc>
                <a:spcPct val="90000"/>
              </a:lnSpc>
              <a:spcBef>
                <a:spcPts val="0"/>
              </a:spcBef>
              <a:spcAft>
                <a:spcPts val="0"/>
              </a:spcAft>
              <a:buNone/>
            </a:pPr>
            <a:r>
              <a:rPr lang="en-US" sz="1700">
                <a:solidFill>
                  <a:srgbClr val="293C89"/>
                </a:solidFill>
                <a:latin typeface="Poppins Medium"/>
                <a:ea typeface="Poppins Medium"/>
                <a:cs typeface="Poppins Medium"/>
                <a:sym typeface="Poppins Medium"/>
              </a:rPr>
              <a:t>JMS Consulting &amp; BM Kent Consulting</a:t>
            </a:r>
            <a:endParaRPr sz="1700">
              <a:solidFill>
                <a:srgbClr val="293C89"/>
              </a:solidFill>
              <a:latin typeface="Poppins Medium"/>
              <a:ea typeface="Poppins Medium"/>
              <a:cs typeface="Poppins Medium"/>
              <a:sym typeface="Poppins Medium"/>
            </a:endParaRPr>
          </a:p>
          <a:p>
            <a:pPr indent="0" lvl="0" marL="457200" rtl="0" algn="l">
              <a:lnSpc>
                <a:spcPct val="90000"/>
              </a:lnSpc>
              <a:spcBef>
                <a:spcPts val="0"/>
              </a:spcBef>
              <a:spcAft>
                <a:spcPts val="0"/>
              </a:spcAft>
              <a:buNone/>
            </a:pPr>
            <a:r>
              <a:t/>
            </a:r>
            <a:endParaRPr sz="1700">
              <a:solidFill>
                <a:srgbClr val="293C89"/>
              </a:solidFill>
              <a:latin typeface="Poppins Medium"/>
              <a:ea typeface="Poppins Medium"/>
              <a:cs typeface="Poppins Medium"/>
              <a:sym typeface="Poppins Medium"/>
            </a:endParaRPr>
          </a:p>
          <a:p>
            <a:pPr indent="0" lvl="0" marL="457200" rtl="0" algn="l">
              <a:lnSpc>
                <a:spcPct val="90000"/>
              </a:lnSpc>
              <a:spcBef>
                <a:spcPts val="0"/>
              </a:spcBef>
              <a:spcAft>
                <a:spcPts val="0"/>
              </a:spcAft>
              <a:buNone/>
            </a:pPr>
            <a:r>
              <a:t/>
            </a:r>
            <a:endParaRPr sz="1700">
              <a:solidFill>
                <a:srgbClr val="293C89"/>
              </a:solidFill>
              <a:latin typeface="Poppins Medium"/>
              <a:ea typeface="Poppins Medium"/>
              <a:cs typeface="Poppins Medium"/>
              <a:sym typeface="Poppins Medium"/>
            </a:endParaRPr>
          </a:p>
          <a:p>
            <a:pPr indent="-336550" lvl="0" marL="457200" rtl="0" algn="l">
              <a:lnSpc>
                <a:spcPct val="90000"/>
              </a:lnSpc>
              <a:spcBef>
                <a:spcPts val="0"/>
              </a:spcBef>
              <a:spcAft>
                <a:spcPts val="0"/>
              </a:spcAft>
              <a:buClr>
                <a:srgbClr val="293C89"/>
              </a:buClr>
              <a:buSzPts val="1700"/>
              <a:buFont typeface="Poppins Medium"/>
              <a:buChar char="●"/>
            </a:pPr>
            <a:r>
              <a:rPr lang="en-US" sz="1700">
                <a:solidFill>
                  <a:srgbClr val="293C89"/>
                </a:solidFill>
                <a:latin typeface="Poppins Medium"/>
                <a:ea typeface="Poppins Medium"/>
                <a:cs typeface="Poppins Medium"/>
                <a:sym typeface="Poppins Medium"/>
              </a:rPr>
              <a:t>Questions/Clarifications</a:t>
            </a:r>
            <a:endParaRPr sz="1700">
              <a:solidFill>
                <a:srgbClr val="293C89"/>
              </a:solidFill>
              <a:latin typeface="Poppins Medium"/>
              <a:ea typeface="Poppins Medium"/>
              <a:cs typeface="Poppins Medium"/>
              <a:sym typeface="Poppins Medium"/>
            </a:endParaRPr>
          </a:p>
          <a:p>
            <a:pPr indent="0" lvl="0" marL="457200" rtl="0" algn="l">
              <a:lnSpc>
                <a:spcPct val="90000"/>
              </a:lnSpc>
              <a:spcBef>
                <a:spcPts val="0"/>
              </a:spcBef>
              <a:spcAft>
                <a:spcPts val="0"/>
              </a:spcAft>
              <a:buNone/>
            </a:pPr>
            <a:r>
              <a:t/>
            </a:r>
            <a:endParaRPr sz="1700">
              <a:solidFill>
                <a:srgbClr val="293C89"/>
              </a:solidFill>
              <a:latin typeface="Poppins Medium"/>
              <a:ea typeface="Poppins Medium"/>
              <a:cs typeface="Poppins Medium"/>
              <a:sym typeface="Poppins Medium"/>
            </a:endParaRPr>
          </a:p>
          <a:p>
            <a:pPr indent="0" lvl="0" marL="457200" rtl="0" algn="l">
              <a:lnSpc>
                <a:spcPct val="90000"/>
              </a:lnSpc>
              <a:spcBef>
                <a:spcPts val="0"/>
              </a:spcBef>
              <a:spcAft>
                <a:spcPts val="0"/>
              </a:spcAft>
              <a:buNone/>
            </a:pPr>
            <a:r>
              <a:t/>
            </a:r>
            <a:endParaRPr sz="1700">
              <a:solidFill>
                <a:srgbClr val="293C89"/>
              </a:solidFill>
              <a:latin typeface="Poppins Medium"/>
              <a:ea typeface="Poppins Medium"/>
              <a:cs typeface="Poppins Medium"/>
              <a:sym typeface="Poppins Medium"/>
            </a:endParaRPr>
          </a:p>
          <a:p>
            <a:pPr indent="-336550" lvl="0" marL="457200" rtl="0" algn="l">
              <a:lnSpc>
                <a:spcPct val="90000"/>
              </a:lnSpc>
              <a:spcBef>
                <a:spcPts val="0"/>
              </a:spcBef>
              <a:spcAft>
                <a:spcPts val="0"/>
              </a:spcAft>
              <a:buClr>
                <a:srgbClr val="293C89"/>
              </a:buClr>
              <a:buSzPts val="1700"/>
              <a:buFont typeface="Poppins Medium"/>
              <a:buChar char="●"/>
            </a:pPr>
            <a:r>
              <a:rPr lang="en-US" sz="1700">
                <a:solidFill>
                  <a:srgbClr val="293C89"/>
                </a:solidFill>
                <a:latin typeface="Poppins Medium"/>
                <a:ea typeface="Poppins Medium"/>
                <a:cs typeface="Poppins Medium"/>
                <a:sym typeface="Poppins Medium"/>
              </a:rPr>
              <a:t>Additional Queries and/or Clarifications can be emailed to</a:t>
            </a:r>
            <a:endParaRPr sz="1700">
              <a:solidFill>
                <a:srgbClr val="293C89"/>
              </a:solidFill>
              <a:latin typeface="Poppins Medium"/>
              <a:ea typeface="Poppins Medium"/>
              <a:cs typeface="Poppins Medium"/>
              <a:sym typeface="Poppins Medium"/>
            </a:endParaRPr>
          </a:p>
          <a:p>
            <a:pPr indent="0" lvl="0" marL="457200" rtl="0" algn="ctr">
              <a:lnSpc>
                <a:spcPct val="90000"/>
              </a:lnSpc>
              <a:spcBef>
                <a:spcPts val="0"/>
              </a:spcBef>
              <a:spcAft>
                <a:spcPts val="0"/>
              </a:spcAft>
              <a:buNone/>
            </a:pPr>
            <a:r>
              <a:t/>
            </a:r>
            <a:endParaRPr sz="1700">
              <a:solidFill>
                <a:srgbClr val="293C89"/>
              </a:solidFill>
              <a:latin typeface="Poppins Medium"/>
              <a:ea typeface="Poppins Medium"/>
              <a:cs typeface="Poppins Medium"/>
              <a:sym typeface="Poppins Medium"/>
            </a:endParaRPr>
          </a:p>
          <a:p>
            <a:pPr indent="0" lvl="0" marL="457200" rtl="0" algn="l">
              <a:lnSpc>
                <a:spcPct val="90000"/>
              </a:lnSpc>
              <a:spcBef>
                <a:spcPts val="0"/>
              </a:spcBef>
              <a:spcAft>
                <a:spcPts val="0"/>
              </a:spcAft>
              <a:buNone/>
            </a:pPr>
            <a:r>
              <a:rPr b="1" lang="en-US" sz="1700">
                <a:solidFill>
                  <a:srgbClr val="293C89"/>
                </a:solidFill>
                <a:latin typeface="Poppins"/>
                <a:ea typeface="Poppins"/>
                <a:cs typeface="Poppins"/>
                <a:sym typeface="Poppins"/>
              </a:rPr>
              <a:t>mhughes@communityfoundationni.org</a:t>
            </a:r>
            <a:endParaRPr b="1" sz="1700">
              <a:solidFill>
                <a:srgbClr val="293C89"/>
              </a:solidFill>
              <a:latin typeface="Poppins"/>
              <a:ea typeface="Poppins"/>
              <a:cs typeface="Poppins"/>
              <a:sym typeface="Poppins"/>
            </a:endParaRPr>
          </a:p>
        </p:txBody>
      </p:sp>
      <p:pic>
        <p:nvPicPr>
          <p:cNvPr id="235" name="Google Shape;235;g8dd4ee51af_0_558"/>
          <p:cNvPicPr preferRelativeResize="0"/>
          <p:nvPr/>
        </p:nvPicPr>
        <p:blipFill>
          <a:blip r:embed="rId3">
            <a:alphaModFix/>
          </a:blip>
          <a:stretch>
            <a:fillRect/>
          </a:stretch>
        </p:blipFill>
        <p:spPr>
          <a:xfrm>
            <a:off x="7359800" y="5965900"/>
            <a:ext cx="1784200" cy="892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8dd4ee51af_0_463"/>
          <p:cNvSpPr txBox="1"/>
          <p:nvPr/>
        </p:nvSpPr>
        <p:spPr>
          <a:xfrm>
            <a:off x="311700" y="1777263"/>
            <a:ext cx="8302800" cy="39318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Clr>
                <a:srgbClr val="293C89"/>
              </a:buClr>
              <a:buSzPts val="1700"/>
              <a:buFont typeface="Poppins"/>
              <a:buAutoNum type="arabicPeriod"/>
            </a:pPr>
            <a:r>
              <a:rPr lang="en-US" sz="1700">
                <a:solidFill>
                  <a:srgbClr val="293C89"/>
                </a:solidFill>
                <a:latin typeface="Poppins"/>
                <a:ea typeface="Poppins"/>
                <a:cs typeface="Poppins"/>
                <a:sym typeface="Poppins"/>
              </a:rPr>
              <a:t>Provide Information on Background to the Programme</a:t>
            </a:r>
            <a:br>
              <a:rPr lang="en-US" sz="1700">
                <a:solidFill>
                  <a:srgbClr val="293C89"/>
                </a:solidFill>
                <a:latin typeface="Poppins"/>
                <a:ea typeface="Poppins"/>
                <a:cs typeface="Poppins"/>
                <a:sym typeface="Poppins"/>
              </a:rPr>
            </a:br>
            <a:endParaRPr sz="1700">
              <a:solidFill>
                <a:srgbClr val="293C89"/>
              </a:solidFill>
              <a:latin typeface="Poppins"/>
              <a:ea typeface="Poppins"/>
              <a:cs typeface="Poppins"/>
              <a:sym typeface="Poppins"/>
            </a:endParaRPr>
          </a:p>
          <a:p>
            <a:pPr indent="-336550" lvl="0" marL="457200" rtl="0" algn="l">
              <a:spcBef>
                <a:spcPts val="0"/>
              </a:spcBef>
              <a:spcAft>
                <a:spcPts val="0"/>
              </a:spcAft>
              <a:buClr>
                <a:srgbClr val="293C89"/>
              </a:buClr>
              <a:buSzPts val="1700"/>
              <a:buFont typeface="Poppins"/>
              <a:buAutoNum type="arabicPeriod"/>
            </a:pPr>
            <a:r>
              <a:rPr lang="en-US" sz="1700">
                <a:solidFill>
                  <a:srgbClr val="293C89"/>
                </a:solidFill>
                <a:latin typeface="Poppins"/>
                <a:ea typeface="Poppins"/>
                <a:cs typeface="Poppins"/>
                <a:sym typeface="Poppins"/>
              </a:rPr>
              <a:t>Expand on Focus Areas which are open for applications</a:t>
            </a:r>
            <a:br>
              <a:rPr lang="en-US" sz="1700">
                <a:solidFill>
                  <a:srgbClr val="293C89"/>
                </a:solidFill>
                <a:latin typeface="Poppins"/>
                <a:ea typeface="Poppins"/>
                <a:cs typeface="Poppins"/>
                <a:sym typeface="Poppins"/>
              </a:rPr>
            </a:br>
            <a:endParaRPr sz="1700">
              <a:solidFill>
                <a:srgbClr val="293C89"/>
              </a:solidFill>
              <a:latin typeface="Poppins"/>
              <a:ea typeface="Poppins"/>
              <a:cs typeface="Poppins"/>
              <a:sym typeface="Poppins"/>
            </a:endParaRPr>
          </a:p>
          <a:p>
            <a:pPr indent="-336550" lvl="0" marL="457200" rtl="0" algn="l">
              <a:spcBef>
                <a:spcPts val="0"/>
              </a:spcBef>
              <a:spcAft>
                <a:spcPts val="0"/>
              </a:spcAft>
              <a:buClr>
                <a:srgbClr val="293C89"/>
              </a:buClr>
              <a:buSzPts val="1700"/>
              <a:buFont typeface="Poppins"/>
              <a:buAutoNum type="arabicPeriod"/>
            </a:pPr>
            <a:r>
              <a:rPr lang="en-US" sz="1700">
                <a:solidFill>
                  <a:srgbClr val="293C89"/>
                </a:solidFill>
                <a:latin typeface="Poppins"/>
                <a:ea typeface="Poppins"/>
                <a:cs typeface="Poppins"/>
                <a:sym typeface="Poppins"/>
              </a:rPr>
              <a:t>Expand on Additional Requirements/Criteria in this Grant Plus Programme</a:t>
            </a:r>
            <a:br>
              <a:rPr lang="en-US" sz="1700">
                <a:solidFill>
                  <a:srgbClr val="293C89"/>
                </a:solidFill>
                <a:latin typeface="Poppins"/>
                <a:ea typeface="Poppins"/>
                <a:cs typeface="Poppins"/>
                <a:sym typeface="Poppins"/>
              </a:rPr>
            </a:br>
            <a:endParaRPr sz="1700">
              <a:solidFill>
                <a:srgbClr val="293C89"/>
              </a:solidFill>
              <a:latin typeface="Poppins"/>
              <a:ea typeface="Poppins"/>
              <a:cs typeface="Poppins"/>
              <a:sym typeface="Poppins"/>
            </a:endParaRPr>
          </a:p>
          <a:p>
            <a:pPr indent="-336550" lvl="0" marL="457200" rtl="0" algn="l">
              <a:spcBef>
                <a:spcPts val="0"/>
              </a:spcBef>
              <a:spcAft>
                <a:spcPts val="0"/>
              </a:spcAft>
              <a:buClr>
                <a:srgbClr val="293C89"/>
              </a:buClr>
              <a:buSzPts val="1700"/>
              <a:buFont typeface="Poppins"/>
              <a:buAutoNum type="arabicPeriod"/>
            </a:pPr>
            <a:r>
              <a:rPr lang="en-US" sz="1700">
                <a:solidFill>
                  <a:srgbClr val="293C89"/>
                </a:solidFill>
                <a:latin typeface="Poppins"/>
                <a:ea typeface="Poppins"/>
                <a:cs typeface="Poppins"/>
                <a:sym typeface="Poppins"/>
              </a:rPr>
              <a:t>Provide additional information as to what would be required in the application form</a:t>
            </a:r>
            <a:br>
              <a:rPr lang="en-US" sz="1700">
                <a:solidFill>
                  <a:srgbClr val="293C89"/>
                </a:solidFill>
                <a:latin typeface="Poppins"/>
                <a:ea typeface="Poppins"/>
                <a:cs typeface="Poppins"/>
                <a:sym typeface="Poppins"/>
              </a:rPr>
            </a:br>
            <a:endParaRPr sz="1700">
              <a:solidFill>
                <a:srgbClr val="293C89"/>
              </a:solidFill>
              <a:latin typeface="Poppins"/>
              <a:ea typeface="Poppins"/>
              <a:cs typeface="Poppins"/>
              <a:sym typeface="Poppins"/>
            </a:endParaRPr>
          </a:p>
          <a:p>
            <a:pPr indent="-336550" lvl="0" marL="457200" rtl="0" algn="l">
              <a:spcBef>
                <a:spcPts val="0"/>
              </a:spcBef>
              <a:spcAft>
                <a:spcPts val="0"/>
              </a:spcAft>
              <a:buClr>
                <a:srgbClr val="293C89"/>
              </a:buClr>
              <a:buSzPts val="1700"/>
              <a:buFont typeface="Poppins"/>
              <a:buAutoNum type="arabicPeriod"/>
            </a:pPr>
            <a:r>
              <a:rPr lang="en-US" sz="1700">
                <a:solidFill>
                  <a:srgbClr val="293C89"/>
                </a:solidFill>
                <a:latin typeface="Poppins"/>
                <a:ea typeface="Poppins"/>
                <a:cs typeface="Poppins"/>
                <a:sym typeface="Poppins"/>
              </a:rPr>
              <a:t>Introduce the Programme’s Support Organisation</a:t>
            </a:r>
            <a:br>
              <a:rPr lang="en-US" sz="1700">
                <a:solidFill>
                  <a:srgbClr val="293C89"/>
                </a:solidFill>
                <a:latin typeface="Poppins"/>
                <a:ea typeface="Poppins"/>
                <a:cs typeface="Poppins"/>
                <a:sym typeface="Poppins"/>
              </a:rPr>
            </a:br>
            <a:endParaRPr sz="1700">
              <a:solidFill>
                <a:srgbClr val="293C89"/>
              </a:solidFill>
              <a:latin typeface="Poppins"/>
              <a:ea typeface="Poppins"/>
              <a:cs typeface="Poppins"/>
              <a:sym typeface="Poppins"/>
            </a:endParaRPr>
          </a:p>
          <a:p>
            <a:pPr indent="-336550" lvl="0" marL="457200" rtl="0" algn="l">
              <a:spcBef>
                <a:spcPts val="0"/>
              </a:spcBef>
              <a:spcAft>
                <a:spcPts val="0"/>
              </a:spcAft>
              <a:buClr>
                <a:srgbClr val="293C89"/>
              </a:buClr>
              <a:buSzPts val="1700"/>
              <a:buFont typeface="Poppins"/>
              <a:buAutoNum type="arabicPeriod"/>
            </a:pPr>
            <a:r>
              <a:rPr lang="en-US" sz="1700">
                <a:solidFill>
                  <a:srgbClr val="293C89"/>
                </a:solidFill>
                <a:latin typeface="Poppins"/>
                <a:ea typeface="Poppins"/>
                <a:cs typeface="Poppins"/>
                <a:sym typeface="Poppins"/>
              </a:rPr>
              <a:t>Provide Opportunities for Questions/Clarifications</a:t>
            </a:r>
            <a:br>
              <a:rPr lang="en-US" sz="1700">
                <a:solidFill>
                  <a:srgbClr val="293C89"/>
                </a:solidFill>
                <a:latin typeface="Poppins"/>
                <a:ea typeface="Poppins"/>
                <a:cs typeface="Poppins"/>
                <a:sym typeface="Poppins"/>
              </a:rPr>
            </a:br>
            <a:endParaRPr sz="1700">
              <a:solidFill>
                <a:srgbClr val="293C89"/>
              </a:solidFill>
              <a:latin typeface="Poppins"/>
              <a:ea typeface="Poppins"/>
              <a:cs typeface="Poppins"/>
              <a:sym typeface="Poppins"/>
            </a:endParaRPr>
          </a:p>
          <a:p>
            <a:pPr indent="-336550" lvl="0" marL="457200" rtl="0" algn="l">
              <a:spcBef>
                <a:spcPts val="0"/>
              </a:spcBef>
              <a:spcAft>
                <a:spcPts val="0"/>
              </a:spcAft>
              <a:buClr>
                <a:srgbClr val="293C89"/>
              </a:buClr>
              <a:buSzPts val="1700"/>
              <a:buFont typeface="Poppins"/>
              <a:buAutoNum type="arabicPeriod"/>
            </a:pPr>
            <a:r>
              <a:rPr lang="en-US" sz="1700">
                <a:solidFill>
                  <a:srgbClr val="293C89"/>
                </a:solidFill>
                <a:latin typeface="Poppins"/>
                <a:ea typeface="Poppins"/>
                <a:cs typeface="Poppins"/>
                <a:sym typeface="Poppins"/>
              </a:rPr>
              <a:t>Ultimately for CFNI to receive high quality applications that </a:t>
            </a:r>
            <a:br>
              <a:rPr lang="en-US" sz="1700">
                <a:solidFill>
                  <a:srgbClr val="293C89"/>
                </a:solidFill>
                <a:latin typeface="Poppins"/>
                <a:ea typeface="Poppins"/>
                <a:cs typeface="Poppins"/>
                <a:sym typeface="Poppins"/>
              </a:rPr>
            </a:br>
            <a:r>
              <a:rPr lang="en-US" sz="1700">
                <a:solidFill>
                  <a:srgbClr val="293C89"/>
                </a:solidFill>
                <a:latin typeface="Poppins"/>
                <a:ea typeface="Poppins"/>
                <a:cs typeface="Poppins"/>
                <a:sym typeface="Poppins"/>
              </a:rPr>
              <a:t>#No-OneLeftBehind - #BuildsBackBetter and #ShiftsThePower</a:t>
            </a:r>
            <a:endParaRPr sz="1700">
              <a:solidFill>
                <a:schemeClr val="dk2"/>
              </a:solidFill>
              <a:latin typeface="Poppins"/>
              <a:ea typeface="Poppins"/>
              <a:cs typeface="Poppins"/>
              <a:sym typeface="Poppins"/>
            </a:endParaRPr>
          </a:p>
          <a:p>
            <a:pPr indent="0" lvl="0" marL="0" rtl="0" algn="l">
              <a:spcBef>
                <a:spcPts val="0"/>
              </a:spcBef>
              <a:spcAft>
                <a:spcPts val="0"/>
              </a:spcAft>
              <a:buNone/>
            </a:pPr>
            <a:r>
              <a:t/>
            </a:r>
            <a:endParaRPr sz="1700">
              <a:latin typeface="Poppins"/>
              <a:ea typeface="Poppins"/>
              <a:cs typeface="Poppins"/>
              <a:sym typeface="Poppins"/>
            </a:endParaRPr>
          </a:p>
        </p:txBody>
      </p:sp>
      <p:sp>
        <p:nvSpPr>
          <p:cNvPr id="138" name="Google Shape;138;g8dd4ee51af_0_463"/>
          <p:cNvSpPr txBox="1"/>
          <p:nvPr>
            <p:ph type="title"/>
          </p:nvPr>
        </p:nvSpPr>
        <p:spPr>
          <a:xfrm>
            <a:off x="311700" y="-3"/>
            <a:ext cx="6057300" cy="8259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rgbClr val="000000"/>
              </a:buClr>
              <a:buSzPts val="4500"/>
              <a:buFont typeface="Arial"/>
              <a:buNone/>
            </a:pPr>
            <a:r>
              <a:t/>
            </a:r>
            <a:endParaRPr>
              <a:solidFill>
                <a:srgbClr val="293C89"/>
              </a:solidFill>
            </a:endParaRPr>
          </a:p>
          <a:p>
            <a:pPr indent="0" lvl="0" marL="0" rtl="0" algn="l">
              <a:lnSpc>
                <a:spcPct val="90000"/>
              </a:lnSpc>
              <a:spcBef>
                <a:spcPts val="0"/>
              </a:spcBef>
              <a:spcAft>
                <a:spcPts val="0"/>
              </a:spcAft>
              <a:buClr>
                <a:srgbClr val="000000"/>
              </a:buClr>
              <a:buSzPts val="4500"/>
              <a:buFont typeface="Arial"/>
              <a:buNone/>
            </a:pPr>
            <a:r>
              <a:rPr lang="en-US">
                <a:solidFill>
                  <a:srgbClr val="293C89"/>
                </a:solidFill>
              </a:rPr>
              <a:t>Purpose of Session</a:t>
            </a:r>
            <a:endParaRPr>
              <a:solidFill>
                <a:srgbClr val="293C89"/>
              </a:solidFill>
            </a:endParaRPr>
          </a:p>
          <a:p>
            <a:pPr indent="0" lvl="0" marL="0" rtl="0" algn="l">
              <a:spcBef>
                <a:spcPts val="0"/>
              </a:spcBef>
              <a:spcAft>
                <a:spcPts val="0"/>
              </a:spcAft>
              <a:buNone/>
            </a:pPr>
            <a:r>
              <a:t/>
            </a:r>
            <a:endParaRPr>
              <a:solidFill>
                <a:srgbClr val="293C89"/>
              </a:solidFill>
            </a:endParaRPr>
          </a:p>
          <a:p>
            <a:pPr indent="0" lvl="0" marL="0" rtl="0" algn="l">
              <a:spcBef>
                <a:spcPts val="0"/>
              </a:spcBef>
              <a:spcAft>
                <a:spcPts val="0"/>
              </a:spcAft>
              <a:buNone/>
            </a:pPr>
            <a:r>
              <a:t/>
            </a:r>
            <a:endParaRPr/>
          </a:p>
        </p:txBody>
      </p:sp>
      <p:pic>
        <p:nvPicPr>
          <p:cNvPr id="139" name="Google Shape;139;g8dd4ee51af_0_463"/>
          <p:cNvPicPr preferRelativeResize="0"/>
          <p:nvPr/>
        </p:nvPicPr>
        <p:blipFill>
          <a:blip r:embed="rId3">
            <a:alphaModFix/>
          </a:blip>
          <a:stretch>
            <a:fillRect/>
          </a:stretch>
        </p:blipFill>
        <p:spPr>
          <a:xfrm>
            <a:off x="7359800" y="5965900"/>
            <a:ext cx="1784200" cy="892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8dd4ee51af_0_486"/>
          <p:cNvSpPr txBox="1"/>
          <p:nvPr>
            <p:ph type="title"/>
          </p:nvPr>
        </p:nvSpPr>
        <p:spPr>
          <a:xfrm>
            <a:off x="311700" y="404467"/>
            <a:ext cx="6057300" cy="130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Background to the Programme</a:t>
            </a:r>
            <a:endParaRPr/>
          </a:p>
        </p:txBody>
      </p:sp>
      <p:sp>
        <p:nvSpPr>
          <p:cNvPr id="146" name="Google Shape;146;g8dd4ee51af_0_486"/>
          <p:cNvSpPr txBox="1"/>
          <p:nvPr>
            <p:ph type="title"/>
          </p:nvPr>
        </p:nvSpPr>
        <p:spPr>
          <a:xfrm>
            <a:off x="311700" y="1525500"/>
            <a:ext cx="8203500" cy="4757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4500"/>
              <a:buNone/>
            </a:pPr>
            <a:r>
              <a:t/>
            </a:r>
            <a:endParaRPr sz="1800">
              <a:solidFill>
                <a:srgbClr val="293C89"/>
              </a:solidFill>
              <a:latin typeface="Poppins"/>
              <a:ea typeface="Poppins"/>
              <a:cs typeface="Poppins"/>
              <a:sym typeface="Poppins"/>
            </a:endParaRPr>
          </a:p>
          <a:p>
            <a:pPr indent="0" lvl="0" marL="0" rtl="0" algn="l">
              <a:lnSpc>
                <a:spcPct val="90000"/>
              </a:lnSpc>
              <a:spcBef>
                <a:spcPts val="0"/>
              </a:spcBef>
              <a:spcAft>
                <a:spcPts val="0"/>
              </a:spcAft>
              <a:buSzPts val="4500"/>
              <a:buNone/>
            </a:pPr>
            <a:r>
              <a:t/>
            </a:r>
            <a:endParaRPr sz="1800">
              <a:solidFill>
                <a:srgbClr val="293C89"/>
              </a:solidFill>
              <a:latin typeface="Poppins"/>
              <a:ea typeface="Poppins"/>
              <a:cs typeface="Poppins"/>
              <a:sym typeface="Poppins"/>
            </a:endParaRPr>
          </a:p>
          <a:p>
            <a:pPr indent="-342900" lvl="0" marL="457200" rtl="0" algn="l">
              <a:lnSpc>
                <a:spcPct val="90000"/>
              </a:lnSpc>
              <a:spcBef>
                <a:spcPts val="0"/>
              </a:spcBef>
              <a:spcAft>
                <a:spcPts val="0"/>
              </a:spcAft>
              <a:buClr>
                <a:srgbClr val="293C89"/>
              </a:buClr>
              <a:buSzPts val="1800"/>
              <a:buFont typeface="Poppins"/>
              <a:buChar char="●"/>
            </a:pPr>
            <a:r>
              <a:rPr lang="en-US" sz="1800">
                <a:solidFill>
                  <a:srgbClr val="293C89"/>
                </a:solidFill>
                <a:latin typeface="Poppins"/>
                <a:ea typeface="Poppins"/>
                <a:cs typeface="Poppins"/>
                <a:sym typeface="Poppins"/>
              </a:rPr>
              <a:t>Comic Relief and Children in Need Big Night In - Friday 23rd April</a:t>
            </a:r>
            <a:endParaRPr sz="1800">
              <a:solidFill>
                <a:srgbClr val="293C89"/>
              </a:solidFill>
              <a:latin typeface="Poppins"/>
              <a:ea typeface="Poppins"/>
              <a:cs typeface="Poppins"/>
              <a:sym typeface="Poppins"/>
            </a:endParaRPr>
          </a:p>
          <a:p>
            <a:pPr indent="0" lvl="0" marL="457200" rtl="0" algn="l">
              <a:lnSpc>
                <a:spcPct val="90000"/>
              </a:lnSpc>
              <a:spcBef>
                <a:spcPts val="0"/>
              </a:spcBef>
              <a:spcAft>
                <a:spcPts val="0"/>
              </a:spcAft>
              <a:buNone/>
            </a:pPr>
            <a:r>
              <a:t/>
            </a:r>
            <a:endParaRPr sz="1800">
              <a:solidFill>
                <a:srgbClr val="293C89"/>
              </a:solidFill>
              <a:latin typeface="Poppins"/>
              <a:ea typeface="Poppins"/>
              <a:cs typeface="Poppins"/>
              <a:sym typeface="Poppins"/>
            </a:endParaRPr>
          </a:p>
          <a:p>
            <a:pPr indent="-342900" lvl="0" marL="457200" rtl="0" algn="l">
              <a:lnSpc>
                <a:spcPct val="90000"/>
              </a:lnSpc>
              <a:spcBef>
                <a:spcPts val="0"/>
              </a:spcBef>
              <a:spcAft>
                <a:spcPts val="0"/>
              </a:spcAft>
              <a:buClr>
                <a:srgbClr val="293C89"/>
              </a:buClr>
              <a:buSzPts val="1800"/>
              <a:buFont typeface="Poppins"/>
              <a:buChar char="●"/>
            </a:pPr>
            <a:r>
              <a:rPr lang="en-US" sz="1800">
                <a:solidFill>
                  <a:srgbClr val="293C89"/>
                </a:solidFill>
                <a:latin typeface="Poppins"/>
                <a:ea typeface="Poppins"/>
                <a:cs typeface="Poppins"/>
                <a:sym typeface="Poppins"/>
              </a:rPr>
              <a:t>Money Raised added to by Department Digital, Culture, Media and Sport</a:t>
            </a:r>
            <a:endParaRPr sz="1800">
              <a:solidFill>
                <a:srgbClr val="293C89"/>
              </a:solidFill>
              <a:latin typeface="Poppins"/>
              <a:ea typeface="Poppins"/>
              <a:cs typeface="Poppins"/>
              <a:sym typeface="Poppins"/>
            </a:endParaRPr>
          </a:p>
          <a:p>
            <a:pPr indent="0" lvl="0" marL="457200" rtl="0" algn="l">
              <a:lnSpc>
                <a:spcPct val="90000"/>
              </a:lnSpc>
              <a:spcBef>
                <a:spcPts val="0"/>
              </a:spcBef>
              <a:spcAft>
                <a:spcPts val="0"/>
              </a:spcAft>
              <a:buNone/>
            </a:pPr>
            <a:r>
              <a:t/>
            </a:r>
            <a:endParaRPr sz="1800">
              <a:solidFill>
                <a:srgbClr val="293C89"/>
              </a:solidFill>
              <a:latin typeface="Poppins"/>
              <a:ea typeface="Poppins"/>
              <a:cs typeface="Poppins"/>
              <a:sym typeface="Poppins"/>
            </a:endParaRPr>
          </a:p>
          <a:p>
            <a:pPr indent="-342900" lvl="0" marL="457200" rtl="0" algn="l">
              <a:lnSpc>
                <a:spcPct val="90000"/>
              </a:lnSpc>
              <a:spcBef>
                <a:spcPts val="0"/>
              </a:spcBef>
              <a:spcAft>
                <a:spcPts val="0"/>
              </a:spcAft>
              <a:buClr>
                <a:srgbClr val="293C89"/>
              </a:buClr>
              <a:buSzPts val="1800"/>
              <a:buFont typeface="Poppins"/>
              <a:buChar char="●"/>
            </a:pPr>
            <a:r>
              <a:rPr lang="en-US" sz="1800">
                <a:solidFill>
                  <a:srgbClr val="293C89"/>
                </a:solidFill>
                <a:latin typeface="Poppins"/>
                <a:ea typeface="Poppins"/>
                <a:cs typeface="Poppins"/>
                <a:sym typeface="Poppins"/>
              </a:rPr>
              <a:t>CFNI as Comic Relief Intermediary Funder in Northern Ireland awarded £800,000 - New Needs Fund and Community Support Programme</a:t>
            </a:r>
            <a:endParaRPr sz="1800">
              <a:solidFill>
                <a:srgbClr val="293C89"/>
              </a:solidFill>
              <a:latin typeface="Poppins"/>
              <a:ea typeface="Poppins"/>
              <a:cs typeface="Poppins"/>
              <a:sym typeface="Poppins"/>
            </a:endParaRPr>
          </a:p>
          <a:p>
            <a:pPr indent="0" lvl="0" marL="457200" rtl="0" algn="l">
              <a:lnSpc>
                <a:spcPct val="90000"/>
              </a:lnSpc>
              <a:spcBef>
                <a:spcPts val="0"/>
              </a:spcBef>
              <a:spcAft>
                <a:spcPts val="0"/>
              </a:spcAft>
              <a:buNone/>
            </a:pPr>
            <a:r>
              <a:t/>
            </a:r>
            <a:endParaRPr sz="1800">
              <a:solidFill>
                <a:srgbClr val="293C89"/>
              </a:solidFill>
              <a:latin typeface="Poppins"/>
              <a:ea typeface="Poppins"/>
              <a:cs typeface="Poppins"/>
              <a:sym typeface="Poppins"/>
            </a:endParaRPr>
          </a:p>
          <a:p>
            <a:pPr indent="-342900" lvl="0" marL="457200" rtl="0" algn="l">
              <a:lnSpc>
                <a:spcPct val="90000"/>
              </a:lnSpc>
              <a:spcBef>
                <a:spcPts val="0"/>
              </a:spcBef>
              <a:spcAft>
                <a:spcPts val="0"/>
              </a:spcAft>
              <a:buClr>
                <a:srgbClr val="293C89"/>
              </a:buClr>
              <a:buSzPts val="1800"/>
              <a:buFont typeface="Poppins"/>
              <a:buChar char="●"/>
            </a:pPr>
            <a:r>
              <a:rPr lang="en-US" sz="1800">
                <a:solidFill>
                  <a:srgbClr val="293C89"/>
                </a:solidFill>
                <a:latin typeface="Poppins"/>
                <a:ea typeface="Poppins"/>
                <a:cs typeface="Poppins"/>
                <a:sym typeface="Poppins"/>
              </a:rPr>
              <a:t>CFNI re-aligned current Comic Relief Programme into Community Support Programme</a:t>
            </a:r>
            <a:endParaRPr sz="1800">
              <a:solidFill>
                <a:srgbClr val="293C89"/>
              </a:solidFill>
              <a:latin typeface="Poppins"/>
              <a:ea typeface="Poppins"/>
              <a:cs typeface="Poppins"/>
              <a:sym typeface="Poppins"/>
            </a:endParaRPr>
          </a:p>
          <a:p>
            <a:pPr indent="0" lvl="0" marL="457200" rtl="0" algn="l">
              <a:lnSpc>
                <a:spcPct val="90000"/>
              </a:lnSpc>
              <a:spcBef>
                <a:spcPts val="0"/>
              </a:spcBef>
              <a:spcAft>
                <a:spcPts val="0"/>
              </a:spcAft>
              <a:buNone/>
            </a:pPr>
            <a:r>
              <a:t/>
            </a:r>
            <a:endParaRPr sz="1800">
              <a:solidFill>
                <a:srgbClr val="293C89"/>
              </a:solidFill>
              <a:latin typeface="Poppins"/>
              <a:ea typeface="Poppins"/>
              <a:cs typeface="Poppins"/>
              <a:sym typeface="Poppins"/>
            </a:endParaRPr>
          </a:p>
          <a:p>
            <a:pPr indent="-342900" lvl="0" marL="457200" rtl="0" algn="l">
              <a:lnSpc>
                <a:spcPct val="90000"/>
              </a:lnSpc>
              <a:spcBef>
                <a:spcPts val="0"/>
              </a:spcBef>
              <a:spcAft>
                <a:spcPts val="0"/>
              </a:spcAft>
              <a:buClr>
                <a:srgbClr val="293C89"/>
              </a:buClr>
              <a:buSzPts val="1800"/>
              <a:buFont typeface="Poppins"/>
              <a:buChar char="●"/>
            </a:pPr>
            <a:r>
              <a:rPr lang="en-US" sz="1800">
                <a:solidFill>
                  <a:srgbClr val="293C89"/>
                </a:solidFill>
                <a:latin typeface="Poppins"/>
                <a:ea typeface="Poppins"/>
                <a:cs typeface="Poppins"/>
                <a:sym typeface="Poppins"/>
              </a:rPr>
              <a:t>Fund of circa £700,000 for the Community Support Programme</a:t>
            </a:r>
            <a:endParaRPr sz="1800">
              <a:solidFill>
                <a:srgbClr val="293C89"/>
              </a:solidFill>
              <a:latin typeface="Poppins"/>
              <a:ea typeface="Poppins"/>
              <a:cs typeface="Poppins"/>
              <a:sym typeface="Poppins"/>
            </a:endParaRPr>
          </a:p>
          <a:p>
            <a:pPr indent="0" lvl="0" marL="457200" rtl="0" algn="l">
              <a:lnSpc>
                <a:spcPct val="90000"/>
              </a:lnSpc>
              <a:spcBef>
                <a:spcPts val="0"/>
              </a:spcBef>
              <a:spcAft>
                <a:spcPts val="0"/>
              </a:spcAft>
              <a:buNone/>
            </a:pPr>
            <a:r>
              <a:t/>
            </a:r>
            <a:endParaRPr sz="1800">
              <a:solidFill>
                <a:srgbClr val="293C89"/>
              </a:solidFill>
              <a:latin typeface="Poppins"/>
              <a:ea typeface="Poppins"/>
              <a:cs typeface="Poppins"/>
              <a:sym typeface="Poppins"/>
            </a:endParaRPr>
          </a:p>
          <a:p>
            <a:pPr indent="-342900" lvl="0" marL="457200" rtl="0" algn="l">
              <a:lnSpc>
                <a:spcPct val="90000"/>
              </a:lnSpc>
              <a:spcBef>
                <a:spcPts val="0"/>
              </a:spcBef>
              <a:spcAft>
                <a:spcPts val="0"/>
              </a:spcAft>
              <a:buClr>
                <a:srgbClr val="293C89"/>
              </a:buClr>
              <a:buSzPts val="1800"/>
              <a:buFont typeface="Poppins"/>
              <a:buChar char="●"/>
            </a:pPr>
            <a:r>
              <a:rPr lang="en-US" sz="1800">
                <a:solidFill>
                  <a:srgbClr val="293C89"/>
                </a:solidFill>
                <a:latin typeface="Poppins"/>
                <a:ea typeface="Poppins"/>
                <a:cs typeface="Poppins"/>
                <a:sym typeface="Poppins"/>
              </a:rPr>
              <a:t>Mixture of open call and solicited/targeted approaches.</a:t>
            </a:r>
            <a:endParaRPr sz="1800">
              <a:solidFill>
                <a:srgbClr val="293C89"/>
              </a:solidFill>
              <a:latin typeface="Poppins"/>
              <a:ea typeface="Poppins"/>
              <a:cs typeface="Poppins"/>
              <a:sym typeface="Poppins"/>
            </a:endParaRPr>
          </a:p>
          <a:p>
            <a:pPr indent="0" lvl="0" marL="457200" rtl="0" algn="l">
              <a:lnSpc>
                <a:spcPct val="90000"/>
              </a:lnSpc>
              <a:spcBef>
                <a:spcPts val="0"/>
              </a:spcBef>
              <a:spcAft>
                <a:spcPts val="0"/>
              </a:spcAft>
              <a:buSzPts val="4500"/>
              <a:buNone/>
            </a:pPr>
            <a:r>
              <a:t/>
            </a:r>
            <a:endParaRPr sz="1800">
              <a:solidFill>
                <a:srgbClr val="293C89"/>
              </a:solidFill>
              <a:latin typeface="Poppins"/>
              <a:ea typeface="Poppins"/>
              <a:cs typeface="Poppins"/>
              <a:sym typeface="Poppins"/>
            </a:endParaRPr>
          </a:p>
        </p:txBody>
      </p:sp>
      <p:pic>
        <p:nvPicPr>
          <p:cNvPr id="147" name="Google Shape;147;g8dd4ee51af_0_486"/>
          <p:cNvPicPr preferRelativeResize="0"/>
          <p:nvPr/>
        </p:nvPicPr>
        <p:blipFill>
          <a:blip r:embed="rId3">
            <a:alphaModFix/>
          </a:blip>
          <a:stretch>
            <a:fillRect/>
          </a:stretch>
        </p:blipFill>
        <p:spPr>
          <a:xfrm>
            <a:off x="7359800" y="5965900"/>
            <a:ext cx="1784200" cy="892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8dd4ee51af_0_492"/>
          <p:cNvSpPr txBox="1"/>
          <p:nvPr>
            <p:ph type="title"/>
          </p:nvPr>
        </p:nvSpPr>
        <p:spPr>
          <a:xfrm>
            <a:off x="311700" y="404467"/>
            <a:ext cx="6057300" cy="130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Focus Areas for Applications</a:t>
            </a:r>
            <a:endParaRPr/>
          </a:p>
        </p:txBody>
      </p:sp>
      <p:sp>
        <p:nvSpPr>
          <p:cNvPr id="154" name="Google Shape;154;g8dd4ee51af_0_492"/>
          <p:cNvSpPr txBox="1"/>
          <p:nvPr>
            <p:ph type="title"/>
          </p:nvPr>
        </p:nvSpPr>
        <p:spPr>
          <a:xfrm>
            <a:off x="484650" y="2208173"/>
            <a:ext cx="7861500" cy="2807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4500"/>
              <a:buNone/>
            </a:pPr>
            <a:r>
              <a:rPr lang="en-US" sz="1900">
                <a:solidFill>
                  <a:srgbClr val="293C89"/>
                </a:solidFill>
                <a:latin typeface="Poppins"/>
                <a:ea typeface="Poppins"/>
                <a:cs typeface="Poppins"/>
                <a:sym typeface="Poppins"/>
              </a:rPr>
              <a:t>Context - all need to align to Comic Relief 4 Strategic Areas</a:t>
            </a:r>
            <a:endParaRPr sz="1900">
              <a:solidFill>
                <a:srgbClr val="293C89"/>
              </a:solidFill>
              <a:latin typeface="Poppins"/>
              <a:ea typeface="Poppins"/>
              <a:cs typeface="Poppins"/>
              <a:sym typeface="Poppins"/>
            </a:endParaRPr>
          </a:p>
          <a:p>
            <a:pPr indent="0" lvl="0" marL="0" rtl="0" algn="l">
              <a:lnSpc>
                <a:spcPct val="90000"/>
              </a:lnSpc>
              <a:spcBef>
                <a:spcPts val="0"/>
              </a:spcBef>
              <a:spcAft>
                <a:spcPts val="0"/>
              </a:spcAft>
              <a:buSzPts val="4500"/>
              <a:buNone/>
            </a:pPr>
            <a:r>
              <a:t/>
            </a:r>
            <a:endParaRPr sz="1900">
              <a:solidFill>
                <a:srgbClr val="293C89"/>
              </a:solidFill>
              <a:latin typeface="Poppins"/>
              <a:ea typeface="Poppins"/>
              <a:cs typeface="Poppins"/>
              <a:sym typeface="Poppins"/>
            </a:endParaRPr>
          </a:p>
          <a:p>
            <a:pPr indent="0" lvl="0" marL="0" rtl="0" algn="l">
              <a:lnSpc>
                <a:spcPct val="90000"/>
              </a:lnSpc>
              <a:spcBef>
                <a:spcPts val="0"/>
              </a:spcBef>
              <a:spcAft>
                <a:spcPts val="0"/>
              </a:spcAft>
              <a:buSzPts val="4500"/>
              <a:buNone/>
            </a:pPr>
            <a:r>
              <a:t/>
            </a:r>
            <a:endParaRPr sz="1900">
              <a:solidFill>
                <a:srgbClr val="293C89"/>
              </a:solidFill>
              <a:latin typeface="Poppins"/>
              <a:ea typeface="Poppins"/>
              <a:cs typeface="Poppins"/>
              <a:sym typeface="Poppins"/>
            </a:endParaRPr>
          </a:p>
          <a:p>
            <a:pPr indent="-349250" lvl="0" marL="457200" rtl="0" algn="l">
              <a:lnSpc>
                <a:spcPct val="90000"/>
              </a:lnSpc>
              <a:spcBef>
                <a:spcPts val="0"/>
              </a:spcBef>
              <a:spcAft>
                <a:spcPts val="0"/>
              </a:spcAft>
              <a:buClr>
                <a:srgbClr val="293C89"/>
              </a:buClr>
              <a:buSzPts val="1900"/>
              <a:buFont typeface="Poppins"/>
              <a:buAutoNum type="arabicPeriod"/>
            </a:pPr>
            <a:r>
              <a:rPr lang="en-US" sz="1900">
                <a:solidFill>
                  <a:srgbClr val="293C89"/>
                </a:solidFill>
                <a:latin typeface="Poppins"/>
                <a:ea typeface="Poppins"/>
                <a:cs typeface="Poppins"/>
                <a:sym typeface="Poppins"/>
              </a:rPr>
              <a:t>Children Surviving and Thriving</a:t>
            </a:r>
            <a:br>
              <a:rPr lang="en-US" sz="1900">
                <a:solidFill>
                  <a:srgbClr val="293C89"/>
                </a:solidFill>
                <a:latin typeface="Poppins"/>
                <a:ea typeface="Poppins"/>
                <a:cs typeface="Poppins"/>
                <a:sym typeface="Poppins"/>
              </a:rPr>
            </a:br>
            <a:r>
              <a:rPr lang="en-US" sz="1900">
                <a:solidFill>
                  <a:srgbClr val="293C89"/>
                </a:solidFill>
                <a:latin typeface="Poppins"/>
                <a:ea typeface="Poppins"/>
                <a:cs typeface="Poppins"/>
                <a:sym typeface="Poppins"/>
              </a:rPr>
              <a:t> </a:t>
            </a:r>
            <a:endParaRPr sz="1900">
              <a:solidFill>
                <a:srgbClr val="293C89"/>
              </a:solidFill>
              <a:latin typeface="Poppins"/>
              <a:ea typeface="Poppins"/>
              <a:cs typeface="Poppins"/>
              <a:sym typeface="Poppins"/>
            </a:endParaRPr>
          </a:p>
          <a:p>
            <a:pPr indent="-349250" lvl="0" marL="457200" rtl="0" algn="l">
              <a:lnSpc>
                <a:spcPct val="90000"/>
              </a:lnSpc>
              <a:spcBef>
                <a:spcPts val="0"/>
              </a:spcBef>
              <a:spcAft>
                <a:spcPts val="0"/>
              </a:spcAft>
              <a:buClr>
                <a:srgbClr val="293C89"/>
              </a:buClr>
              <a:buSzPts val="1900"/>
              <a:buFont typeface="Poppins"/>
              <a:buAutoNum type="arabicPeriod"/>
            </a:pPr>
            <a:r>
              <a:rPr lang="en-US" sz="1900">
                <a:solidFill>
                  <a:srgbClr val="293C89"/>
                </a:solidFill>
                <a:latin typeface="Poppins"/>
                <a:ea typeface="Poppins"/>
                <a:cs typeface="Poppins"/>
                <a:sym typeface="Poppins"/>
              </a:rPr>
              <a:t>Global Mental Health Matters:</a:t>
            </a:r>
            <a:endParaRPr sz="1900">
              <a:solidFill>
                <a:srgbClr val="293C89"/>
              </a:solidFill>
              <a:latin typeface="Poppins"/>
              <a:ea typeface="Poppins"/>
              <a:cs typeface="Poppins"/>
              <a:sym typeface="Poppins"/>
            </a:endParaRPr>
          </a:p>
          <a:p>
            <a:pPr indent="0" lvl="0" marL="457200" rtl="0" algn="l">
              <a:lnSpc>
                <a:spcPct val="90000"/>
              </a:lnSpc>
              <a:spcBef>
                <a:spcPts val="0"/>
              </a:spcBef>
              <a:spcAft>
                <a:spcPts val="0"/>
              </a:spcAft>
              <a:buNone/>
            </a:pPr>
            <a:r>
              <a:t/>
            </a:r>
            <a:endParaRPr sz="1900">
              <a:solidFill>
                <a:srgbClr val="293C89"/>
              </a:solidFill>
              <a:latin typeface="Poppins"/>
              <a:ea typeface="Poppins"/>
              <a:cs typeface="Poppins"/>
              <a:sym typeface="Poppins"/>
            </a:endParaRPr>
          </a:p>
          <a:p>
            <a:pPr indent="-349250" lvl="0" marL="457200" rtl="0" algn="l">
              <a:lnSpc>
                <a:spcPct val="90000"/>
              </a:lnSpc>
              <a:spcBef>
                <a:spcPts val="0"/>
              </a:spcBef>
              <a:spcAft>
                <a:spcPts val="0"/>
              </a:spcAft>
              <a:buClr>
                <a:srgbClr val="293C89"/>
              </a:buClr>
              <a:buSzPts val="1900"/>
              <a:buFont typeface="Poppins"/>
              <a:buAutoNum type="arabicPeriod"/>
            </a:pPr>
            <a:r>
              <a:rPr lang="en-US" sz="1900">
                <a:solidFill>
                  <a:srgbClr val="293C89"/>
                </a:solidFill>
                <a:latin typeface="Poppins"/>
                <a:ea typeface="Poppins"/>
                <a:cs typeface="Poppins"/>
                <a:sym typeface="Poppins"/>
              </a:rPr>
              <a:t>Fighting for Gender Justice</a:t>
            </a:r>
            <a:br>
              <a:rPr lang="en-US" sz="1900">
                <a:solidFill>
                  <a:srgbClr val="293C89"/>
                </a:solidFill>
                <a:latin typeface="Poppins"/>
                <a:ea typeface="Poppins"/>
                <a:cs typeface="Poppins"/>
                <a:sym typeface="Poppins"/>
              </a:rPr>
            </a:br>
            <a:endParaRPr sz="1900">
              <a:solidFill>
                <a:srgbClr val="293C89"/>
              </a:solidFill>
              <a:latin typeface="Poppins"/>
              <a:ea typeface="Poppins"/>
              <a:cs typeface="Poppins"/>
              <a:sym typeface="Poppins"/>
            </a:endParaRPr>
          </a:p>
          <a:p>
            <a:pPr indent="-349250" lvl="0" marL="457200" rtl="0" algn="l">
              <a:lnSpc>
                <a:spcPct val="90000"/>
              </a:lnSpc>
              <a:spcBef>
                <a:spcPts val="0"/>
              </a:spcBef>
              <a:spcAft>
                <a:spcPts val="0"/>
              </a:spcAft>
              <a:buClr>
                <a:srgbClr val="293C89"/>
              </a:buClr>
              <a:buSzPts val="1900"/>
              <a:buFont typeface="Poppins"/>
              <a:buAutoNum type="arabicPeriod"/>
            </a:pPr>
            <a:r>
              <a:rPr lang="en-US" sz="1900">
                <a:solidFill>
                  <a:srgbClr val="293C89"/>
                </a:solidFill>
                <a:latin typeface="Poppins"/>
                <a:ea typeface="Poppins"/>
                <a:cs typeface="Poppins"/>
                <a:sym typeface="Poppins"/>
              </a:rPr>
              <a:t>Safe Place To Be</a:t>
            </a:r>
            <a:endParaRPr sz="1900">
              <a:solidFill>
                <a:srgbClr val="293C89"/>
              </a:solidFill>
              <a:latin typeface="Poppins"/>
              <a:ea typeface="Poppins"/>
              <a:cs typeface="Poppins"/>
              <a:sym typeface="Poppins"/>
            </a:endParaRPr>
          </a:p>
          <a:p>
            <a:pPr indent="0" lvl="0" marL="457200" rtl="0" algn="l">
              <a:lnSpc>
                <a:spcPct val="90000"/>
              </a:lnSpc>
              <a:spcBef>
                <a:spcPts val="0"/>
              </a:spcBef>
              <a:spcAft>
                <a:spcPts val="0"/>
              </a:spcAft>
              <a:buSzPts val="4500"/>
              <a:buNone/>
            </a:pPr>
            <a:r>
              <a:t/>
            </a:r>
            <a:endParaRPr sz="1900">
              <a:solidFill>
                <a:srgbClr val="293C89"/>
              </a:solidFill>
              <a:latin typeface="Poppins"/>
              <a:ea typeface="Poppins"/>
              <a:cs typeface="Poppins"/>
              <a:sym typeface="Poppins"/>
            </a:endParaRPr>
          </a:p>
        </p:txBody>
      </p:sp>
      <p:pic>
        <p:nvPicPr>
          <p:cNvPr id="155" name="Google Shape;155;g8dd4ee51af_0_492"/>
          <p:cNvPicPr preferRelativeResize="0"/>
          <p:nvPr/>
        </p:nvPicPr>
        <p:blipFill>
          <a:blip r:embed="rId3">
            <a:alphaModFix/>
          </a:blip>
          <a:stretch>
            <a:fillRect/>
          </a:stretch>
        </p:blipFill>
        <p:spPr>
          <a:xfrm>
            <a:off x="7359800" y="5965900"/>
            <a:ext cx="1784200" cy="892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8dd4ee51af_0_498"/>
          <p:cNvSpPr txBox="1"/>
          <p:nvPr>
            <p:ph type="title"/>
          </p:nvPr>
        </p:nvSpPr>
        <p:spPr>
          <a:xfrm>
            <a:off x="311700" y="404467"/>
            <a:ext cx="6057300" cy="130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Focus Areas for Applications - Community Based Responses</a:t>
            </a:r>
            <a:endParaRPr/>
          </a:p>
        </p:txBody>
      </p:sp>
      <p:sp>
        <p:nvSpPr>
          <p:cNvPr id="162" name="Google Shape;162;g8dd4ee51af_0_498"/>
          <p:cNvSpPr txBox="1"/>
          <p:nvPr>
            <p:ph type="title"/>
          </p:nvPr>
        </p:nvSpPr>
        <p:spPr>
          <a:xfrm>
            <a:off x="311700" y="334875"/>
            <a:ext cx="8686200" cy="6416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4500"/>
              <a:buNone/>
            </a:pPr>
            <a:r>
              <a:t/>
            </a:r>
            <a:endParaRPr sz="1400">
              <a:solidFill>
                <a:srgbClr val="293C89"/>
              </a:solidFill>
              <a:latin typeface="Poppins"/>
              <a:ea typeface="Poppins"/>
              <a:cs typeface="Poppins"/>
              <a:sym typeface="Poppins"/>
            </a:endParaRPr>
          </a:p>
          <a:p>
            <a:pPr indent="0" lvl="0" marL="0" rtl="0" algn="ctr">
              <a:lnSpc>
                <a:spcPct val="90000"/>
              </a:lnSpc>
              <a:spcBef>
                <a:spcPts val="0"/>
              </a:spcBef>
              <a:spcAft>
                <a:spcPts val="0"/>
              </a:spcAft>
              <a:buSzPts val="4500"/>
              <a:buNone/>
            </a:pPr>
            <a:r>
              <a:t/>
            </a:r>
            <a:endParaRPr sz="1400">
              <a:solidFill>
                <a:srgbClr val="293C89"/>
              </a:solidFill>
              <a:latin typeface="Poppins"/>
              <a:ea typeface="Poppins"/>
              <a:cs typeface="Poppins"/>
              <a:sym typeface="Poppins"/>
            </a:endParaRPr>
          </a:p>
          <a:p>
            <a:pPr indent="0" lvl="0" marL="0" rtl="0" algn="ctr">
              <a:lnSpc>
                <a:spcPct val="90000"/>
              </a:lnSpc>
              <a:spcBef>
                <a:spcPts val="0"/>
              </a:spcBef>
              <a:spcAft>
                <a:spcPts val="0"/>
              </a:spcAft>
              <a:buSzPts val="4500"/>
              <a:buNone/>
            </a:pPr>
            <a:r>
              <a:t/>
            </a:r>
            <a:endParaRPr sz="1400">
              <a:solidFill>
                <a:srgbClr val="293C89"/>
              </a:solidFill>
              <a:latin typeface="Poppins"/>
              <a:ea typeface="Poppins"/>
              <a:cs typeface="Poppins"/>
              <a:sym typeface="Poppins"/>
            </a:endParaRPr>
          </a:p>
          <a:p>
            <a:pPr indent="0" lvl="0" marL="457200" rtl="0" algn="l">
              <a:lnSpc>
                <a:spcPct val="90000"/>
              </a:lnSpc>
              <a:spcBef>
                <a:spcPts val="0"/>
              </a:spcBef>
              <a:spcAft>
                <a:spcPts val="0"/>
              </a:spcAft>
              <a:buSzPts val="4500"/>
              <a:buNone/>
            </a:pPr>
            <a:r>
              <a:t/>
            </a:r>
            <a:endParaRPr sz="1400">
              <a:solidFill>
                <a:srgbClr val="293C89"/>
              </a:solidFill>
              <a:latin typeface="Poppins"/>
              <a:ea typeface="Poppins"/>
              <a:cs typeface="Poppins"/>
              <a:sym typeface="Poppins"/>
            </a:endParaRPr>
          </a:p>
          <a:p>
            <a:pPr indent="0" lvl="0" marL="0" rtl="0" algn="l">
              <a:lnSpc>
                <a:spcPct val="90000"/>
              </a:lnSpc>
              <a:spcBef>
                <a:spcPts val="0"/>
              </a:spcBef>
              <a:spcAft>
                <a:spcPts val="0"/>
              </a:spcAft>
              <a:buSzPts val="4500"/>
              <a:buNone/>
            </a:pPr>
            <a:r>
              <a:t/>
            </a:r>
            <a:endParaRPr sz="1400">
              <a:solidFill>
                <a:srgbClr val="293C89"/>
              </a:solidFill>
              <a:latin typeface="Poppins"/>
              <a:ea typeface="Poppins"/>
              <a:cs typeface="Poppins"/>
              <a:sym typeface="Poppins"/>
            </a:endParaRPr>
          </a:p>
          <a:p>
            <a:pPr indent="0" lvl="0" marL="0" rtl="0" algn="l">
              <a:lnSpc>
                <a:spcPct val="90000"/>
              </a:lnSpc>
              <a:spcBef>
                <a:spcPts val="0"/>
              </a:spcBef>
              <a:spcAft>
                <a:spcPts val="0"/>
              </a:spcAft>
              <a:buSzPts val="4500"/>
              <a:buNone/>
            </a:pPr>
            <a:r>
              <a:t/>
            </a:r>
            <a:endParaRPr sz="1400">
              <a:solidFill>
                <a:srgbClr val="293C89"/>
              </a:solidFill>
              <a:latin typeface="Poppins"/>
              <a:ea typeface="Poppins"/>
              <a:cs typeface="Poppins"/>
              <a:sym typeface="Poppins"/>
            </a:endParaRPr>
          </a:p>
          <a:p>
            <a:pPr indent="0" lvl="0" marL="0" rtl="0" algn="l">
              <a:lnSpc>
                <a:spcPct val="90000"/>
              </a:lnSpc>
              <a:spcBef>
                <a:spcPts val="0"/>
              </a:spcBef>
              <a:spcAft>
                <a:spcPts val="0"/>
              </a:spcAft>
              <a:buSzPts val="4500"/>
              <a:buNone/>
            </a:pPr>
            <a:r>
              <a:t/>
            </a:r>
            <a:endParaRPr sz="1400">
              <a:solidFill>
                <a:srgbClr val="293C89"/>
              </a:solidFill>
              <a:latin typeface="Poppins"/>
              <a:ea typeface="Poppins"/>
              <a:cs typeface="Poppins"/>
              <a:sym typeface="Poppins"/>
            </a:endParaRPr>
          </a:p>
          <a:p>
            <a:pPr indent="0" lvl="0" marL="0" rtl="0" algn="l">
              <a:lnSpc>
                <a:spcPct val="90000"/>
              </a:lnSpc>
              <a:spcBef>
                <a:spcPts val="0"/>
              </a:spcBef>
              <a:spcAft>
                <a:spcPts val="0"/>
              </a:spcAft>
              <a:buSzPts val="4500"/>
              <a:buNone/>
            </a:pPr>
            <a:r>
              <a:t/>
            </a:r>
            <a:endParaRPr sz="1400">
              <a:solidFill>
                <a:srgbClr val="293C89"/>
              </a:solidFill>
              <a:latin typeface="Poppins"/>
              <a:ea typeface="Poppins"/>
              <a:cs typeface="Poppins"/>
              <a:sym typeface="Poppins"/>
            </a:endParaRPr>
          </a:p>
          <a:p>
            <a:pPr indent="0" lvl="0" marL="0" rtl="0" algn="l">
              <a:lnSpc>
                <a:spcPct val="90000"/>
              </a:lnSpc>
              <a:spcBef>
                <a:spcPts val="0"/>
              </a:spcBef>
              <a:spcAft>
                <a:spcPts val="0"/>
              </a:spcAft>
              <a:buSzPts val="4500"/>
              <a:buNone/>
            </a:pPr>
            <a:r>
              <a:t/>
            </a:r>
            <a:endParaRPr sz="1400">
              <a:solidFill>
                <a:srgbClr val="293C89"/>
              </a:solidFill>
              <a:latin typeface="Poppins"/>
              <a:ea typeface="Poppins"/>
              <a:cs typeface="Poppins"/>
              <a:sym typeface="Poppins"/>
            </a:endParaRPr>
          </a:p>
          <a:p>
            <a:pPr indent="0" lvl="0" marL="0" rtl="0" algn="l">
              <a:lnSpc>
                <a:spcPct val="115000"/>
              </a:lnSpc>
              <a:spcBef>
                <a:spcPts val="1200"/>
              </a:spcBef>
              <a:spcAft>
                <a:spcPts val="0"/>
              </a:spcAft>
              <a:buSzPts val="4500"/>
              <a:buNone/>
            </a:pPr>
            <a:r>
              <a:rPr b="1" lang="en-US" sz="1400">
                <a:solidFill>
                  <a:srgbClr val="0E3C89"/>
                </a:solidFill>
                <a:latin typeface="Poppins"/>
                <a:ea typeface="Poppins"/>
                <a:cs typeface="Poppins"/>
                <a:sym typeface="Poppins"/>
              </a:rPr>
              <a:t>Child Food Poverty: </a:t>
            </a:r>
            <a:r>
              <a:rPr lang="en-US" sz="1400">
                <a:solidFill>
                  <a:srgbClr val="0E3C89"/>
                </a:solidFill>
                <a:latin typeface="Poppins"/>
                <a:ea typeface="Poppins"/>
                <a:cs typeface="Poppins"/>
                <a:sym typeface="Poppins"/>
              </a:rPr>
              <a:t>Healthy nutrition that plays a part in providing good health contributing to enhanced early years development - Focus on pre-school and primary school children. We want to support community based responses to this issue </a:t>
            </a:r>
            <a:r>
              <a:rPr lang="en-US" sz="1400">
                <a:solidFill>
                  <a:srgbClr val="0E3C89"/>
                </a:solidFill>
                <a:highlight>
                  <a:srgbClr val="FFFFFF"/>
                </a:highlight>
                <a:latin typeface="Poppins"/>
                <a:ea typeface="Poppins"/>
                <a:cs typeface="Poppins"/>
                <a:sym typeface="Poppins"/>
              </a:rPr>
              <a:t>that have the potential to be built upon longer term</a:t>
            </a:r>
            <a:r>
              <a:rPr lang="en-US" sz="1400">
                <a:solidFill>
                  <a:srgbClr val="0E3C89"/>
                </a:solidFill>
                <a:latin typeface="Poppins"/>
                <a:ea typeface="Poppins"/>
                <a:cs typeface="Poppins"/>
                <a:sym typeface="Poppins"/>
              </a:rPr>
              <a:t>. </a:t>
            </a:r>
            <a:r>
              <a:rPr lang="en-US" sz="1400">
                <a:solidFill>
                  <a:srgbClr val="0E3C89"/>
                </a:solidFill>
                <a:latin typeface="Poppins"/>
                <a:ea typeface="Poppins"/>
                <a:cs typeface="Poppins"/>
                <a:sym typeface="Poppins"/>
              </a:rPr>
              <a:t>One-off responses are unlikely to be supported. (open)</a:t>
            </a:r>
            <a:endParaRPr sz="1400">
              <a:solidFill>
                <a:srgbClr val="0E3C89"/>
              </a:solidFill>
              <a:latin typeface="Poppins"/>
              <a:ea typeface="Poppins"/>
              <a:cs typeface="Poppins"/>
              <a:sym typeface="Poppins"/>
            </a:endParaRPr>
          </a:p>
          <a:p>
            <a:pPr indent="0" lvl="0" marL="0" rtl="0" algn="l">
              <a:lnSpc>
                <a:spcPct val="115000"/>
              </a:lnSpc>
              <a:spcBef>
                <a:spcPts val="1200"/>
              </a:spcBef>
              <a:spcAft>
                <a:spcPts val="0"/>
              </a:spcAft>
              <a:buSzPts val="4500"/>
              <a:buNone/>
            </a:pPr>
            <a:r>
              <a:rPr b="1" lang="en-US" sz="1400">
                <a:solidFill>
                  <a:srgbClr val="0E3C89"/>
                </a:solidFill>
                <a:latin typeface="Poppins"/>
                <a:ea typeface="Poppins"/>
                <a:cs typeface="Poppins"/>
                <a:sym typeface="Poppins"/>
              </a:rPr>
              <a:t>Child Digital Poverty:</a:t>
            </a:r>
            <a:r>
              <a:rPr lang="en-US" sz="1400">
                <a:solidFill>
                  <a:srgbClr val="0E3C89"/>
                </a:solidFill>
                <a:latin typeface="Poppins"/>
                <a:ea typeface="Poppins"/>
                <a:cs typeface="Poppins"/>
                <a:sym typeface="Poppins"/>
              </a:rPr>
              <a:t> The digital divide will further increase educational inequalities, limiting the potential of children to maximise their skills and talents. We want to support community based responses that will reduce these inequalities in a way where resources </a:t>
            </a:r>
            <a:r>
              <a:rPr lang="en-US" sz="1400" u="sng">
                <a:solidFill>
                  <a:srgbClr val="0E3C89"/>
                </a:solidFill>
                <a:latin typeface="Poppins"/>
                <a:ea typeface="Poppins"/>
                <a:cs typeface="Poppins"/>
                <a:sym typeface="Poppins"/>
              </a:rPr>
              <a:t>can be shared both within a home and/or a wider community setting. </a:t>
            </a:r>
            <a:r>
              <a:rPr lang="en-US" sz="1400">
                <a:solidFill>
                  <a:srgbClr val="0E3C89"/>
                </a:solidFill>
                <a:latin typeface="Poppins"/>
                <a:ea typeface="Poppins"/>
                <a:cs typeface="Poppins"/>
                <a:sym typeface="Poppins"/>
              </a:rPr>
              <a:t>Preference will be towards applications that can demonstrate both a home and wider community setting and benefit (open)</a:t>
            </a:r>
            <a:endParaRPr sz="1400">
              <a:solidFill>
                <a:srgbClr val="0E3C89"/>
              </a:solidFill>
              <a:latin typeface="Poppins"/>
              <a:ea typeface="Poppins"/>
              <a:cs typeface="Poppins"/>
              <a:sym typeface="Poppins"/>
            </a:endParaRPr>
          </a:p>
          <a:p>
            <a:pPr indent="0" lvl="0" marL="0" rtl="0" algn="l">
              <a:lnSpc>
                <a:spcPct val="115000"/>
              </a:lnSpc>
              <a:spcBef>
                <a:spcPts val="1200"/>
              </a:spcBef>
              <a:spcAft>
                <a:spcPts val="0"/>
              </a:spcAft>
              <a:buSzPts val="4500"/>
              <a:buNone/>
            </a:pPr>
            <a:r>
              <a:rPr b="1" lang="en-US" sz="1400">
                <a:solidFill>
                  <a:srgbClr val="0E3C89"/>
                </a:solidFill>
                <a:latin typeface="Poppins"/>
                <a:ea typeface="Poppins"/>
                <a:cs typeface="Poppins"/>
                <a:sym typeface="Poppins"/>
              </a:rPr>
              <a:t>Gender Based Domestic Violence: </a:t>
            </a:r>
            <a:r>
              <a:rPr lang="en-US" sz="1400">
                <a:solidFill>
                  <a:srgbClr val="0E3C89"/>
                </a:solidFill>
                <a:latin typeface="Poppins"/>
                <a:ea typeface="Poppins"/>
                <a:cs typeface="Poppins"/>
                <a:sym typeface="Poppins"/>
              </a:rPr>
              <a:t>It is well documented that increased incidents of domestic violence against women and men has been evident during lockdown. The Programme seeks to support community based responses to domestic violence across genders, ethnicity, sexual orientation and age and which take account of all forms of abuse whether physical, sexual, financial, emotional, coercive, digital or honour based. We want to support women, men and children in their respective recovery journeys in a way that builds confidence, safety, security resilience, self-worth and value. (open/targeted)</a:t>
            </a:r>
            <a:endParaRPr sz="1400">
              <a:solidFill>
                <a:srgbClr val="0E3C89"/>
              </a:solidFill>
              <a:latin typeface="Poppins"/>
              <a:ea typeface="Poppins"/>
              <a:cs typeface="Poppins"/>
              <a:sym typeface="Poppins"/>
            </a:endParaRPr>
          </a:p>
          <a:p>
            <a:pPr indent="0" lvl="0" marL="0" rtl="0" algn="l">
              <a:lnSpc>
                <a:spcPct val="90000"/>
              </a:lnSpc>
              <a:spcBef>
                <a:spcPts val="1200"/>
              </a:spcBef>
              <a:spcAft>
                <a:spcPts val="0"/>
              </a:spcAft>
              <a:buSzPts val="4500"/>
              <a:buNone/>
            </a:pPr>
            <a:r>
              <a:t/>
            </a:r>
            <a:endParaRPr sz="1400">
              <a:solidFill>
                <a:srgbClr val="293C89"/>
              </a:solidFill>
              <a:latin typeface="Poppins"/>
              <a:ea typeface="Poppins"/>
              <a:cs typeface="Poppins"/>
              <a:sym typeface="Poppins"/>
            </a:endParaRPr>
          </a:p>
          <a:p>
            <a:pPr indent="0" lvl="0" marL="457200" rtl="0" algn="l">
              <a:lnSpc>
                <a:spcPct val="90000"/>
              </a:lnSpc>
              <a:spcBef>
                <a:spcPts val="0"/>
              </a:spcBef>
              <a:spcAft>
                <a:spcPts val="0"/>
              </a:spcAft>
              <a:buSzPts val="4500"/>
              <a:buNone/>
            </a:pPr>
            <a:r>
              <a:t/>
            </a:r>
            <a:endParaRPr sz="1400">
              <a:solidFill>
                <a:srgbClr val="293C89"/>
              </a:solidFill>
              <a:latin typeface="Poppins"/>
              <a:ea typeface="Poppins"/>
              <a:cs typeface="Poppins"/>
              <a:sym typeface="Poppins"/>
            </a:endParaRPr>
          </a:p>
        </p:txBody>
      </p:sp>
      <p:pic>
        <p:nvPicPr>
          <p:cNvPr id="163" name="Google Shape;163;g8dd4ee51af_0_498"/>
          <p:cNvPicPr preferRelativeResize="0"/>
          <p:nvPr/>
        </p:nvPicPr>
        <p:blipFill>
          <a:blip r:embed="rId3">
            <a:alphaModFix/>
          </a:blip>
          <a:stretch>
            <a:fillRect/>
          </a:stretch>
        </p:blipFill>
        <p:spPr>
          <a:xfrm>
            <a:off x="7359800" y="5965900"/>
            <a:ext cx="1784200" cy="892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8dd4ee51af_0_504"/>
          <p:cNvSpPr txBox="1"/>
          <p:nvPr>
            <p:ph type="title"/>
          </p:nvPr>
        </p:nvSpPr>
        <p:spPr>
          <a:xfrm>
            <a:off x="311700" y="404467"/>
            <a:ext cx="6057300" cy="130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Focus Areas for Applications - Community Based Responses</a:t>
            </a:r>
            <a:endParaRPr/>
          </a:p>
        </p:txBody>
      </p:sp>
      <p:sp>
        <p:nvSpPr>
          <p:cNvPr id="170" name="Google Shape;170;g8dd4ee51af_0_504"/>
          <p:cNvSpPr txBox="1"/>
          <p:nvPr>
            <p:ph type="title"/>
          </p:nvPr>
        </p:nvSpPr>
        <p:spPr>
          <a:xfrm>
            <a:off x="246900" y="5475675"/>
            <a:ext cx="8650200" cy="20898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4500"/>
              <a:buNone/>
            </a:pPr>
            <a:r>
              <a:t/>
            </a:r>
            <a:endParaRPr sz="1500">
              <a:solidFill>
                <a:srgbClr val="293C89"/>
              </a:solidFill>
              <a:latin typeface="Poppins"/>
              <a:ea typeface="Poppins"/>
              <a:cs typeface="Poppins"/>
              <a:sym typeface="Poppins"/>
            </a:endParaRPr>
          </a:p>
          <a:p>
            <a:pPr indent="0" lvl="0" marL="0" rtl="0" algn="ctr">
              <a:lnSpc>
                <a:spcPct val="90000"/>
              </a:lnSpc>
              <a:spcBef>
                <a:spcPts val="0"/>
              </a:spcBef>
              <a:spcAft>
                <a:spcPts val="0"/>
              </a:spcAft>
              <a:buSzPts val="4500"/>
              <a:buNone/>
            </a:pPr>
            <a:r>
              <a:t/>
            </a:r>
            <a:endParaRPr sz="1500">
              <a:solidFill>
                <a:srgbClr val="293C89"/>
              </a:solidFill>
              <a:latin typeface="Poppins"/>
              <a:ea typeface="Poppins"/>
              <a:cs typeface="Poppins"/>
              <a:sym typeface="Poppins"/>
            </a:endParaRPr>
          </a:p>
          <a:p>
            <a:pPr indent="0" lvl="0" marL="0" rtl="0" algn="ctr">
              <a:lnSpc>
                <a:spcPct val="90000"/>
              </a:lnSpc>
              <a:spcBef>
                <a:spcPts val="0"/>
              </a:spcBef>
              <a:spcAft>
                <a:spcPts val="0"/>
              </a:spcAft>
              <a:buSzPts val="4500"/>
              <a:buNone/>
            </a:pPr>
            <a:r>
              <a:t/>
            </a:r>
            <a:endParaRPr sz="1500">
              <a:solidFill>
                <a:srgbClr val="293C89"/>
              </a:solidFill>
              <a:latin typeface="Poppins"/>
              <a:ea typeface="Poppins"/>
              <a:cs typeface="Poppins"/>
              <a:sym typeface="Poppins"/>
            </a:endParaRPr>
          </a:p>
          <a:p>
            <a:pPr indent="0" lvl="0" marL="457200" rtl="0" algn="l">
              <a:lnSpc>
                <a:spcPct val="90000"/>
              </a:lnSpc>
              <a:spcBef>
                <a:spcPts val="0"/>
              </a:spcBef>
              <a:spcAft>
                <a:spcPts val="0"/>
              </a:spcAft>
              <a:buSzPts val="4500"/>
              <a:buNone/>
            </a:pPr>
            <a:r>
              <a:t/>
            </a:r>
            <a:endParaRPr sz="1500">
              <a:solidFill>
                <a:srgbClr val="293C89"/>
              </a:solidFill>
              <a:latin typeface="Poppins"/>
              <a:ea typeface="Poppins"/>
              <a:cs typeface="Poppins"/>
              <a:sym typeface="Poppins"/>
            </a:endParaRPr>
          </a:p>
          <a:p>
            <a:pPr indent="0" lvl="0" marL="0" rtl="0" algn="l">
              <a:lnSpc>
                <a:spcPct val="90000"/>
              </a:lnSpc>
              <a:spcBef>
                <a:spcPts val="0"/>
              </a:spcBef>
              <a:spcAft>
                <a:spcPts val="0"/>
              </a:spcAft>
              <a:buSzPts val="4500"/>
              <a:buNone/>
            </a:pPr>
            <a:r>
              <a:t/>
            </a:r>
            <a:endParaRPr sz="1500">
              <a:solidFill>
                <a:srgbClr val="293C89"/>
              </a:solidFill>
              <a:latin typeface="Poppins"/>
              <a:ea typeface="Poppins"/>
              <a:cs typeface="Poppins"/>
              <a:sym typeface="Poppins"/>
            </a:endParaRPr>
          </a:p>
          <a:p>
            <a:pPr indent="0" lvl="0" marL="0" rtl="0" algn="l">
              <a:lnSpc>
                <a:spcPct val="90000"/>
              </a:lnSpc>
              <a:spcBef>
                <a:spcPts val="0"/>
              </a:spcBef>
              <a:spcAft>
                <a:spcPts val="0"/>
              </a:spcAft>
              <a:buSzPts val="4500"/>
              <a:buNone/>
            </a:pPr>
            <a:r>
              <a:t/>
            </a:r>
            <a:endParaRPr sz="1500">
              <a:solidFill>
                <a:srgbClr val="293C89"/>
              </a:solidFill>
              <a:latin typeface="Poppins"/>
              <a:ea typeface="Poppins"/>
              <a:cs typeface="Poppins"/>
              <a:sym typeface="Poppins"/>
            </a:endParaRPr>
          </a:p>
          <a:p>
            <a:pPr indent="0" lvl="0" marL="0" rtl="0" algn="l">
              <a:lnSpc>
                <a:spcPct val="90000"/>
              </a:lnSpc>
              <a:spcBef>
                <a:spcPts val="0"/>
              </a:spcBef>
              <a:spcAft>
                <a:spcPts val="0"/>
              </a:spcAft>
              <a:buSzPts val="4500"/>
              <a:buNone/>
            </a:pPr>
            <a:r>
              <a:t/>
            </a:r>
            <a:endParaRPr sz="1500">
              <a:solidFill>
                <a:srgbClr val="293C89"/>
              </a:solidFill>
              <a:latin typeface="Poppins"/>
              <a:ea typeface="Poppins"/>
              <a:cs typeface="Poppins"/>
              <a:sym typeface="Poppins"/>
            </a:endParaRPr>
          </a:p>
          <a:p>
            <a:pPr indent="0" lvl="0" marL="0" rtl="0" algn="l">
              <a:lnSpc>
                <a:spcPct val="90000"/>
              </a:lnSpc>
              <a:spcBef>
                <a:spcPts val="0"/>
              </a:spcBef>
              <a:spcAft>
                <a:spcPts val="0"/>
              </a:spcAft>
              <a:buSzPts val="4500"/>
              <a:buNone/>
            </a:pPr>
            <a:r>
              <a:t/>
            </a:r>
            <a:endParaRPr sz="1500">
              <a:solidFill>
                <a:srgbClr val="293C89"/>
              </a:solidFill>
              <a:latin typeface="Poppins"/>
              <a:ea typeface="Poppins"/>
              <a:cs typeface="Poppins"/>
              <a:sym typeface="Poppins"/>
            </a:endParaRPr>
          </a:p>
          <a:p>
            <a:pPr indent="0" lvl="0" marL="0" rtl="0" algn="l">
              <a:lnSpc>
                <a:spcPct val="90000"/>
              </a:lnSpc>
              <a:spcBef>
                <a:spcPts val="0"/>
              </a:spcBef>
              <a:spcAft>
                <a:spcPts val="0"/>
              </a:spcAft>
              <a:buSzPts val="4500"/>
              <a:buNone/>
            </a:pPr>
            <a:r>
              <a:t/>
            </a:r>
            <a:endParaRPr sz="1500">
              <a:solidFill>
                <a:srgbClr val="293C89"/>
              </a:solidFill>
              <a:latin typeface="Poppins"/>
              <a:ea typeface="Poppins"/>
              <a:cs typeface="Poppins"/>
              <a:sym typeface="Poppins"/>
            </a:endParaRPr>
          </a:p>
          <a:p>
            <a:pPr indent="0" lvl="0" marL="0" rtl="0" algn="l">
              <a:lnSpc>
                <a:spcPct val="90000"/>
              </a:lnSpc>
              <a:spcBef>
                <a:spcPts val="0"/>
              </a:spcBef>
              <a:spcAft>
                <a:spcPts val="0"/>
              </a:spcAft>
              <a:buSzPts val="4500"/>
              <a:buNone/>
            </a:pPr>
            <a:r>
              <a:t/>
            </a:r>
            <a:endParaRPr sz="1500">
              <a:solidFill>
                <a:srgbClr val="293C89"/>
              </a:solidFill>
              <a:latin typeface="Poppins"/>
              <a:ea typeface="Poppins"/>
              <a:cs typeface="Poppins"/>
              <a:sym typeface="Poppins"/>
            </a:endParaRPr>
          </a:p>
          <a:p>
            <a:pPr indent="0" lvl="0" marL="0" rtl="0" algn="l">
              <a:lnSpc>
                <a:spcPct val="90000"/>
              </a:lnSpc>
              <a:spcBef>
                <a:spcPts val="0"/>
              </a:spcBef>
              <a:spcAft>
                <a:spcPts val="0"/>
              </a:spcAft>
              <a:buSzPts val="4500"/>
              <a:buNone/>
            </a:pPr>
            <a:r>
              <a:t/>
            </a:r>
            <a:endParaRPr sz="1500">
              <a:solidFill>
                <a:srgbClr val="293C89"/>
              </a:solidFill>
              <a:latin typeface="Poppins"/>
              <a:ea typeface="Poppins"/>
              <a:cs typeface="Poppins"/>
              <a:sym typeface="Poppins"/>
            </a:endParaRPr>
          </a:p>
          <a:p>
            <a:pPr indent="0" lvl="0" marL="0" rtl="0" algn="l">
              <a:lnSpc>
                <a:spcPct val="90000"/>
              </a:lnSpc>
              <a:spcBef>
                <a:spcPts val="0"/>
              </a:spcBef>
              <a:spcAft>
                <a:spcPts val="0"/>
              </a:spcAft>
              <a:buSzPts val="4500"/>
              <a:buNone/>
            </a:pPr>
            <a:r>
              <a:t/>
            </a:r>
            <a:endParaRPr sz="1500">
              <a:solidFill>
                <a:srgbClr val="293C89"/>
              </a:solidFill>
              <a:latin typeface="Poppins"/>
              <a:ea typeface="Poppins"/>
              <a:cs typeface="Poppins"/>
              <a:sym typeface="Poppins"/>
            </a:endParaRPr>
          </a:p>
          <a:p>
            <a:pPr indent="0" lvl="0" marL="0" rtl="0" algn="l">
              <a:lnSpc>
                <a:spcPct val="90000"/>
              </a:lnSpc>
              <a:spcBef>
                <a:spcPts val="0"/>
              </a:spcBef>
              <a:spcAft>
                <a:spcPts val="0"/>
              </a:spcAft>
              <a:buSzPts val="4500"/>
              <a:buNone/>
            </a:pPr>
            <a:r>
              <a:t/>
            </a:r>
            <a:endParaRPr sz="1500">
              <a:solidFill>
                <a:srgbClr val="293C89"/>
              </a:solidFill>
              <a:latin typeface="Poppins"/>
              <a:ea typeface="Poppins"/>
              <a:cs typeface="Poppins"/>
              <a:sym typeface="Poppins"/>
            </a:endParaRPr>
          </a:p>
          <a:p>
            <a:pPr indent="0" lvl="0" marL="0" rtl="0" algn="l">
              <a:lnSpc>
                <a:spcPct val="90000"/>
              </a:lnSpc>
              <a:spcBef>
                <a:spcPts val="0"/>
              </a:spcBef>
              <a:spcAft>
                <a:spcPts val="0"/>
              </a:spcAft>
              <a:buSzPts val="4500"/>
              <a:buNone/>
            </a:pPr>
            <a:r>
              <a:t/>
            </a:r>
            <a:endParaRPr sz="1500">
              <a:solidFill>
                <a:srgbClr val="293C89"/>
              </a:solidFill>
              <a:latin typeface="Poppins"/>
              <a:ea typeface="Poppins"/>
              <a:cs typeface="Poppins"/>
              <a:sym typeface="Poppins"/>
            </a:endParaRPr>
          </a:p>
          <a:p>
            <a:pPr indent="0" lvl="0" marL="0" rtl="0" algn="l">
              <a:lnSpc>
                <a:spcPct val="90000"/>
              </a:lnSpc>
              <a:spcBef>
                <a:spcPts val="0"/>
              </a:spcBef>
              <a:spcAft>
                <a:spcPts val="0"/>
              </a:spcAft>
              <a:buSzPts val="4500"/>
              <a:buNone/>
            </a:pPr>
            <a:r>
              <a:t/>
            </a:r>
            <a:endParaRPr sz="1500">
              <a:solidFill>
                <a:srgbClr val="293C89"/>
              </a:solidFill>
              <a:latin typeface="Poppins"/>
              <a:ea typeface="Poppins"/>
              <a:cs typeface="Poppins"/>
              <a:sym typeface="Poppins"/>
            </a:endParaRPr>
          </a:p>
          <a:p>
            <a:pPr indent="0" lvl="0" marL="0" rtl="0" algn="l">
              <a:lnSpc>
                <a:spcPct val="90000"/>
              </a:lnSpc>
              <a:spcBef>
                <a:spcPts val="0"/>
              </a:spcBef>
              <a:spcAft>
                <a:spcPts val="0"/>
              </a:spcAft>
              <a:buSzPts val="4500"/>
              <a:buNone/>
            </a:pPr>
            <a:r>
              <a:t/>
            </a:r>
            <a:endParaRPr sz="1500">
              <a:solidFill>
                <a:srgbClr val="293C89"/>
              </a:solidFill>
              <a:latin typeface="Poppins"/>
              <a:ea typeface="Poppins"/>
              <a:cs typeface="Poppins"/>
              <a:sym typeface="Poppins"/>
            </a:endParaRPr>
          </a:p>
          <a:p>
            <a:pPr indent="0" lvl="0" marL="0" rtl="0" algn="l">
              <a:lnSpc>
                <a:spcPct val="90000"/>
              </a:lnSpc>
              <a:spcBef>
                <a:spcPts val="0"/>
              </a:spcBef>
              <a:spcAft>
                <a:spcPts val="0"/>
              </a:spcAft>
              <a:buSzPts val="4500"/>
              <a:buNone/>
            </a:pPr>
            <a:r>
              <a:t/>
            </a:r>
            <a:endParaRPr sz="1500">
              <a:solidFill>
                <a:srgbClr val="293C89"/>
              </a:solidFill>
              <a:latin typeface="Poppins"/>
              <a:ea typeface="Poppins"/>
              <a:cs typeface="Poppins"/>
              <a:sym typeface="Poppins"/>
            </a:endParaRPr>
          </a:p>
          <a:p>
            <a:pPr indent="0" lvl="0" marL="0" rtl="0" algn="l">
              <a:lnSpc>
                <a:spcPct val="115000"/>
              </a:lnSpc>
              <a:spcBef>
                <a:spcPts val="1200"/>
              </a:spcBef>
              <a:spcAft>
                <a:spcPts val="0"/>
              </a:spcAft>
              <a:buSzPts val="4500"/>
              <a:buNone/>
            </a:pPr>
            <a:r>
              <a:t/>
            </a:r>
            <a:endParaRPr b="1" sz="1500">
              <a:solidFill>
                <a:srgbClr val="0E3C89"/>
              </a:solidFill>
              <a:latin typeface="Poppins"/>
              <a:ea typeface="Poppins"/>
              <a:cs typeface="Poppins"/>
              <a:sym typeface="Poppins"/>
            </a:endParaRPr>
          </a:p>
          <a:p>
            <a:pPr indent="0" lvl="0" marL="0" rtl="0" algn="l">
              <a:lnSpc>
                <a:spcPct val="115000"/>
              </a:lnSpc>
              <a:spcBef>
                <a:spcPts val="1200"/>
              </a:spcBef>
              <a:spcAft>
                <a:spcPts val="0"/>
              </a:spcAft>
              <a:buSzPts val="4500"/>
              <a:buNone/>
            </a:pPr>
            <a:r>
              <a:t/>
            </a:r>
            <a:endParaRPr b="1" sz="1500">
              <a:solidFill>
                <a:srgbClr val="0E3C89"/>
              </a:solidFill>
              <a:latin typeface="Poppins"/>
              <a:ea typeface="Poppins"/>
              <a:cs typeface="Poppins"/>
              <a:sym typeface="Poppins"/>
            </a:endParaRPr>
          </a:p>
          <a:p>
            <a:pPr indent="0" lvl="0" marL="0" rtl="0" algn="l">
              <a:lnSpc>
                <a:spcPct val="115000"/>
              </a:lnSpc>
              <a:spcBef>
                <a:spcPts val="1200"/>
              </a:spcBef>
              <a:spcAft>
                <a:spcPts val="0"/>
              </a:spcAft>
              <a:buSzPts val="4500"/>
              <a:buNone/>
            </a:pPr>
            <a:r>
              <a:t/>
            </a:r>
            <a:endParaRPr b="1" sz="1500">
              <a:solidFill>
                <a:srgbClr val="0E3C89"/>
              </a:solidFill>
              <a:latin typeface="Poppins"/>
              <a:ea typeface="Poppins"/>
              <a:cs typeface="Poppins"/>
              <a:sym typeface="Poppins"/>
            </a:endParaRPr>
          </a:p>
          <a:p>
            <a:pPr indent="0" lvl="0" marL="0" rtl="0" algn="l">
              <a:lnSpc>
                <a:spcPct val="115000"/>
              </a:lnSpc>
              <a:spcBef>
                <a:spcPts val="1200"/>
              </a:spcBef>
              <a:spcAft>
                <a:spcPts val="0"/>
              </a:spcAft>
              <a:buSzPts val="4500"/>
              <a:buNone/>
            </a:pPr>
            <a:r>
              <a:t/>
            </a:r>
            <a:endParaRPr b="1" sz="1500">
              <a:solidFill>
                <a:srgbClr val="0E3C89"/>
              </a:solidFill>
              <a:latin typeface="Poppins"/>
              <a:ea typeface="Poppins"/>
              <a:cs typeface="Poppins"/>
              <a:sym typeface="Poppins"/>
            </a:endParaRPr>
          </a:p>
          <a:p>
            <a:pPr indent="0" lvl="0" marL="0" rtl="0" algn="l">
              <a:lnSpc>
                <a:spcPct val="115000"/>
              </a:lnSpc>
              <a:spcBef>
                <a:spcPts val="1200"/>
              </a:spcBef>
              <a:spcAft>
                <a:spcPts val="0"/>
              </a:spcAft>
              <a:buSzPts val="4500"/>
              <a:buNone/>
            </a:pPr>
            <a:r>
              <a:t/>
            </a:r>
            <a:endParaRPr b="1" sz="1500">
              <a:solidFill>
                <a:srgbClr val="0E3C89"/>
              </a:solidFill>
              <a:latin typeface="Poppins"/>
              <a:ea typeface="Poppins"/>
              <a:cs typeface="Poppins"/>
              <a:sym typeface="Poppins"/>
            </a:endParaRPr>
          </a:p>
          <a:p>
            <a:pPr indent="0" lvl="0" marL="0" rtl="0" algn="l">
              <a:lnSpc>
                <a:spcPct val="115000"/>
              </a:lnSpc>
              <a:spcBef>
                <a:spcPts val="1200"/>
              </a:spcBef>
              <a:spcAft>
                <a:spcPts val="0"/>
              </a:spcAft>
              <a:buSzPts val="4500"/>
              <a:buNone/>
            </a:pPr>
            <a:r>
              <a:t/>
            </a:r>
            <a:endParaRPr b="1" sz="1500">
              <a:solidFill>
                <a:srgbClr val="0E3C89"/>
              </a:solidFill>
              <a:latin typeface="Poppins"/>
              <a:ea typeface="Poppins"/>
              <a:cs typeface="Poppins"/>
              <a:sym typeface="Poppins"/>
            </a:endParaRPr>
          </a:p>
          <a:p>
            <a:pPr indent="0" lvl="0" marL="0" rtl="0" algn="l">
              <a:lnSpc>
                <a:spcPct val="115000"/>
              </a:lnSpc>
              <a:spcBef>
                <a:spcPts val="1200"/>
              </a:spcBef>
              <a:spcAft>
                <a:spcPts val="0"/>
              </a:spcAft>
              <a:buSzPts val="4500"/>
              <a:buNone/>
            </a:pPr>
            <a:r>
              <a:rPr b="1" lang="en-US" sz="1500">
                <a:solidFill>
                  <a:srgbClr val="0E3C89"/>
                </a:solidFill>
                <a:latin typeface="Poppins"/>
                <a:ea typeface="Poppins"/>
                <a:cs typeface="Poppins"/>
                <a:sym typeface="Poppins"/>
              </a:rPr>
              <a:t>Taking </a:t>
            </a:r>
            <a:r>
              <a:rPr b="1" lang="en-US" sz="1500">
                <a:solidFill>
                  <a:srgbClr val="0E3C89"/>
                </a:solidFill>
                <a:latin typeface="Poppins"/>
                <a:ea typeface="Poppins"/>
                <a:cs typeface="Poppins"/>
                <a:sym typeface="Poppins"/>
              </a:rPr>
              <a:t>Care of Returning Back to School: </a:t>
            </a:r>
            <a:r>
              <a:rPr lang="en-US" sz="1500">
                <a:solidFill>
                  <a:srgbClr val="0E3C89"/>
                </a:solidFill>
                <a:latin typeface="Poppins"/>
                <a:ea typeface="Poppins"/>
                <a:cs typeface="Poppins"/>
                <a:sym typeface="Poppins"/>
              </a:rPr>
              <a:t>The return to school will be different this year and areas that need to be taken into account include many of the issues detailed in the following linked document:</a:t>
            </a:r>
            <a:endParaRPr sz="1500">
              <a:solidFill>
                <a:srgbClr val="0E3C89"/>
              </a:solidFill>
              <a:latin typeface="Poppins"/>
              <a:ea typeface="Poppins"/>
              <a:cs typeface="Poppins"/>
              <a:sym typeface="Poppins"/>
            </a:endParaRPr>
          </a:p>
          <a:p>
            <a:pPr indent="0" lvl="0" marL="0" rtl="0" algn="l">
              <a:lnSpc>
                <a:spcPct val="115000"/>
              </a:lnSpc>
              <a:spcBef>
                <a:spcPts val="1200"/>
              </a:spcBef>
              <a:spcAft>
                <a:spcPts val="0"/>
              </a:spcAft>
              <a:buSzPts val="4500"/>
              <a:buNone/>
            </a:pPr>
            <a:r>
              <a:rPr lang="en-US" sz="1500">
                <a:solidFill>
                  <a:srgbClr val="0E3C89"/>
                </a:solidFill>
                <a:latin typeface="Poppins"/>
                <a:ea typeface="Poppins"/>
                <a:cs typeface="Poppins"/>
                <a:sym typeface="Poppins"/>
              </a:rPr>
              <a:t> </a:t>
            </a:r>
            <a:r>
              <a:rPr lang="en-US" sz="1500" u="sng">
                <a:solidFill>
                  <a:srgbClr val="0E3C89"/>
                </a:solidFill>
                <a:latin typeface="Poppins"/>
                <a:ea typeface="Poppins"/>
                <a:cs typeface="Poppins"/>
                <a:sym typeface="Poppins"/>
                <a:hlinkClick r:id="rId3"/>
              </a:rPr>
              <a:t>https://www.seainclusion.co.uk/post/the-many-problems-of-returning-to-school</a:t>
            </a:r>
            <a:endParaRPr sz="1500">
              <a:solidFill>
                <a:srgbClr val="0E3C89"/>
              </a:solidFill>
              <a:latin typeface="Poppins"/>
              <a:ea typeface="Poppins"/>
              <a:cs typeface="Poppins"/>
              <a:sym typeface="Poppins"/>
            </a:endParaRPr>
          </a:p>
          <a:p>
            <a:pPr indent="0" lvl="0" marL="0" rtl="0" algn="l">
              <a:lnSpc>
                <a:spcPct val="115000"/>
              </a:lnSpc>
              <a:spcBef>
                <a:spcPts val="0"/>
              </a:spcBef>
              <a:spcAft>
                <a:spcPts val="0"/>
              </a:spcAft>
              <a:buSzPts val="4500"/>
              <a:buNone/>
            </a:pPr>
            <a:r>
              <a:rPr lang="en-US" sz="1500">
                <a:solidFill>
                  <a:srgbClr val="0E3C89"/>
                </a:solidFill>
                <a:latin typeface="Poppins"/>
                <a:ea typeface="Poppins"/>
                <a:cs typeface="Poppins"/>
                <a:sym typeface="Poppins"/>
              </a:rPr>
              <a:t>The Programme seeks to support community based responses that assist in this return to school experience in a way that supports children, parents/guardians and staff to rebuild relationships which provides the best educational environment and experience for children. </a:t>
            </a:r>
            <a:r>
              <a:rPr i="1" lang="en-US" sz="1500">
                <a:solidFill>
                  <a:srgbClr val="0E3C89"/>
                </a:solidFill>
                <a:latin typeface="Poppins"/>
                <a:ea typeface="Poppins"/>
                <a:cs typeface="Poppins"/>
                <a:sym typeface="Poppins"/>
              </a:rPr>
              <a:t>Please note that schools are not eligible to apply but can be involved as partners in a project led by a local community/voluntary sector organisation</a:t>
            </a:r>
            <a:r>
              <a:rPr lang="en-US" sz="1500">
                <a:solidFill>
                  <a:srgbClr val="0E3C89"/>
                </a:solidFill>
                <a:latin typeface="Poppins"/>
                <a:ea typeface="Poppins"/>
                <a:cs typeface="Poppins"/>
                <a:sym typeface="Poppins"/>
              </a:rPr>
              <a:t> </a:t>
            </a:r>
            <a:endParaRPr sz="1500">
              <a:solidFill>
                <a:srgbClr val="0E3C89"/>
              </a:solidFill>
              <a:latin typeface="Poppins"/>
              <a:ea typeface="Poppins"/>
              <a:cs typeface="Poppins"/>
              <a:sym typeface="Poppins"/>
            </a:endParaRPr>
          </a:p>
          <a:p>
            <a:pPr indent="0" lvl="0" marL="0" rtl="0" algn="l">
              <a:lnSpc>
                <a:spcPct val="115000"/>
              </a:lnSpc>
              <a:spcBef>
                <a:spcPts val="0"/>
              </a:spcBef>
              <a:spcAft>
                <a:spcPts val="0"/>
              </a:spcAft>
              <a:buSzPts val="4500"/>
              <a:buNone/>
            </a:pPr>
            <a:r>
              <a:rPr lang="en-US" sz="1500">
                <a:solidFill>
                  <a:srgbClr val="0E3C89"/>
                </a:solidFill>
                <a:latin typeface="Poppins"/>
                <a:ea typeface="Poppins"/>
                <a:cs typeface="Poppins"/>
                <a:sym typeface="Poppins"/>
              </a:rPr>
              <a:t>(open/targeted)</a:t>
            </a:r>
            <a:endParaRPr sz="1500">
              <a:solidFill>
                <a:srgbClr val="0E3C89"/>
              </a:solidFill>
              <a:latin typeface="Poppins"/>
              <a:ea typeface="Poppins"/>
              <a:cs typeface="Poppins"/>
              <a:sym typeface="Poppins"/>
            </a:endParaRPr>
          </a:p>
          <a:p>
            <a:pPr indent="0" lvl="0" marL="0" rtl="0" algn="l">
              <a:lnSpc>
                <a:spcPct val="115000"/>
              </a:lnSpc>
              <a:spcBef>
                <a:spcPts val="1200"/>
              </a:spcBef>
              <a:spcAft>
                <a:spcPts val="0"/>
              </a:spcAft>
              <a:buSzPts val="4500"/>
              <a:buNone/>
            </a:pPr>
            <a:r>
              <a:rPr b="1" lang="en-US" sz="1500">
                <a:solidFill>
                  <a:srgbClr val="0E3C89"/>
                </a:solidFill>
                <a:latin typeface="Poppins"/>
                <a:ea typeface="Poppins"/>
                <a:cs typeface="Poppins"/>
                <a:sym typeface="Poppins"/>
              </a:rPr>
              <a:t>Responding to Loss and Grief: </a:t>
            </a:r>
            <a:r>
              <a:rPr lang="en-US" sz="1500">
                <a:solidFill>
                  <a:srgbClr val="0E3C89"/>
                </a:solidFill>
                <a:latin typeface="Poppins"/>
                <a:ea typeface="Poppins"/>
                <a:cs typeface="Poppins"/>
                <a:sym typeface="Poppins"/>
              </a:rPr>
              <a:t>Common to all communities in Northern Ireland throughout COVID 19 has been the inability to support people to grieve the loss of a loved one. As restrictions ease the Programme would like to support actions that provide opportunities for communities to come together to acknowledge the loss and grief experienced by all within the community which may or may not be directly as a result of  Covid-19 (open)</a:t>
            </a:r>
            <a:endParaRPr sz="1500">
              <a:solidFill>
                <a:srgbClr val="0E3C89"/>
              </a:solidFill>
              <a:latin typeface="Poppins"/>
              <a:ea typeface="Poppins"/>
              <a:cs typeface="Poppins"/>
              <a:sym typeface="Poppins"/>
            </a:endParaRPr>
          </a:p>
          <a:p>
            <a:pPr indent="0" lvl="0" marL="0" rtl="0" algn="l">
              <a:lnSpc>
                <a:spcPct val="115000"/>
              </a:lnSpc>
              <a:spcBef>
                <a:spcPts val="1200"/>
              </a:spcBef>
              <a:spcAft>
                <a:spcPts val="0"/>
              </a:spcAft>
              <a:buSzPts val="4500"/>
              <a:buNone/>
            </a:pPr>
            <a:r>
              <a:t/>
            </a:r>
            <a:endParaRPr sz="1500">
              <a:solidFill>
                <a:srgbClr val="000000"/>
              </a:solidFill>
              <a:latin typeface="Poppins"/>
              <a:ea typeface="Poppins"/>
              <a:cs typeface="Poppins"/>
              <a:sym typeface="Poppins"/>
            </a:endParaRPr>
          </a:p>
          <a:p>
            <a:pPr indent="0" lvl="0" marL="0" rtl="0" algn="l">
              <a:lnSpc>
                <a:spcPct val="115000"/>
              </a:lnSpc>
              <a:spcBef>
                <a:spcPts val="1200"/>
              </a:spcBef>
              <a:spcAft>
                <a:spcPts val="0"/>
              </a:spcAft>
              <a:buSzPts val="4500"/>
              <a:buNone/>
            </a:pPr>
            <a:r>
              <a:t/>
            </a:r>
            <a:endParaRPr sz="1500">
              <a:solidFill>
                <a:srgbClr val="000000"/>
              </a:solidFill>
              <a:latin typeface="Poppins"/>
              <a:ea typeface="Poppins"/>
              <a:cs typeface="Poppins"/>
              <a:sym typeface="Poppins"/>
            </a:endParaRPr>
          </a:p>
          <a:p>
            <a:pPr indent="0" lvl="0" marL="0" rtl="0" algn="l">
              <a:lnSpc>
                <a:spcPct val="90000"/>
              </a:lnSpc>
              <a:spcBef>
                <a:spcPts val="1200"/>
              </a:spcBef>
              <a:spcAft>
                <a:spcPts val="0"/>
              </a:spcAft>
              <a:buSzPts val="4500"/>
              <a:buNone/>
            </a:pPr>
            <a:r>
              <a:t/>
            </a:r>
            <a:endParaRPr sz="1500">
              <a:solidFill>
                <a:srgbClr val="293C89"/>
              </a:solidFill>
              <a:latin typeface="Poppins"/>
              <a:ea typeface="Poppins"/>
              <a:cs typeface="Poppins"/>
              <a:sym typeface="Poppins"/>
            </a:endParaRPr>
          </a:p>
          <a:p>
            <a:pPr indent="0" lvl="0" marL="457200" rtl="0" algn="l">
              <a:lnSpc>
                <a:spcPct val="90000"/>
              </a:lnSpc>
              <a:spcBef>
                <a:spcPts val="0"/>
              </a:spcBef>
              <a:spcAft>
                <a:spcPts val="0"/>
              </a:spcAft>
              <a:buSzPts val="4500"/>
              <a:buNone/>
            </a:pPr>
            <a:r>
              <a:t/>
            </a:r>
            <a:endParaRPr sz="1500">
              <a:solidFill>
                <a:srgbClr val="293C89"/>
              </a:solidFill>
              <a:latin typeface="Poppins"/>
              <a:ea typeface="Poppins"/>
              <a:cs typeface="Poppins"/>
              <a:sym typeface="Poppins"/>
            </a:endParaRPr>
          </a:p>
        </p:txBody>
      </p:sp>
      <p:pic>
        <p:nvPicPr>
          <p:cNvPr id="171" name="Google Shape;171;g8dd4ee51af_0_504"/>
          <p:cNvPicPr preferRelativeResize="0"/>
          <p:nvPr/>
        </p:nvPicPr>
        <p:blipFill>
          <a:blip r:embed="rId4">
            <a:alphaModFix/>
          </a:blip>
          <a:stretch>
            <a:fillRect/>
          </a:stretch>
        </p:blipFill>
        <p:spPr>
          <a:xfrm>
            <a:off x="7359800" y="5965900"/>
            <a:ext cx="1784200" cy="892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8dd4ee51af_0_510"/>
          <p:cNvSpPr txBox="1"/>
          <p:nvPr>
            <p:ph type="title"/>
          </p:nvPr>
        </p:nvSpPr>
        <p:spPr>
          <a:xfrm>
            <a:off x="311700" y="404467"/>
            <a:ext cx="6057300" cy="130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Focus Areas for Applications - Community Based Responses</a:t>
            </a:r>
            <a:endParaRPr/>
          </a:p>
        </p:txBody>
      </p:sp>
      <p:sp>
        <p:nvSpPr>
          <p:cNvPr id="178" name="Google Shape;178;g8dd4ee51af_0_510"/>
          <p:cNvSpPr txBox="1"/>
          <p:nvPr>
            <p:ph type="title"/>
          </p:nvPr>
        </p:nvSpPr>
        <p:spPr>
          <a:xfrm>
            <a:off x="243300" y="1627075"/>
            <a:ext cx="8313300" cy="5529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4500"/>
              <a:buNone/>
            </a:pPr>
            <a:r>
              <a:t/>
            </a:r>
            <a:endParaRPr sz="1600">
              <a:solidFill>
                <a:srgbClr val="293C89"/>
              </a:solidFill>
              <a:latin typeface="Poppins"/>
              <a:ea typeface="Poppins"/>
              <a:cs typeface="Poppins"/>
              <a:sym typeface="Poppins"/>
            </a:endParaRPr>
          </a:p>
          <a:p>
            <a:pPr indent="0" lvl="0" marL="0" rtl="0" algn="ctr">
              <a:lnSpc>
                <a:spcPct val="90000"/>
              </a:lnSpc>
              <a:spcBef>
                <a:spcPts val="0"/>
              </a:spcBef>
              <a:spcAft>
                <a:spcPts val="0"/>
              </a:spcAft>
              <a:buSzPts val="4500"/>
              <a:buNone/>
            </a:pPr>
            <a:r>
              <a:t/>
            </a:r>
            <a:endParaRPr sz="1600">
              <a:solidFill>
                <a:srgbClr val="293C89"/>
              </a:solidFill>
              <a:latin typeface="Poppins"/>
              <a:ea typeface="Poppins"/>
              <a:cs typeface="Poppins"/>
              <a:sym typeface="Poppins"/>
            </a:endParaRPr>
          </a:p>
          <a:p>
            <a:pPr indent="0" lvl="0" marL="0" rtl="0" algn="ctr">
              <a:lnSpc>
                <a:spcPct val="90000"/>
              </a:lnSpc>
              <a:spcBef>
                <a:spcPts val="0"/>
              </a:spcBef>
              <a:spcAft>
                <a:spcPts val="0"/>
              </a:spcAft>
              <a:buSzPts val="4500"/>
              <a:buNone/>
            </a:pPr>
            <a:r>
              <a:t/>
            </a:r>
            <a:endParaRPr sz="1600">
              <a:solidFill>
                <a:srgbClr val="293C89"/>
              </a:solidFill>
              <a:latin typeface="Poppins"/>
              <a:ea typeface="Poppins"/>
              <a:cs typeface="Poppins"/>
              <a:sym typeface="Poppins"/>
            </a:endParaRPr>
          </a:p>
          <a:p>
            <a:pPr indent="0" lvl="0" marL="457200" rtl="0" algn="l">
              <a:lnSpc>
                <a:spcPct val="90000"/>
              </a:lnSpc>
              <a:spcBef>
                <a:spcPts val="0"/>
              </a:spcBef>
              <a:spcAft>
                <a:spcPts val="0"/>
              </a:spcAft>
              <a:buSzPts val="4500"/>
              <a:buNone/>
            </a:pPr>
            <a:r>
              <a:t/>
            </a:r>
            <a:endParaRPr sz="1600">
              <a:solidFill>
                <a:srgbClr val="293C89"/>
              </a:solidFill>
              <a:latin typeface="Poppins"/>
              <a:ea typeface="Poppins"/>
              <a:cs typeface="Poppins"/>
              <a:sym typeface="Poppins"/>
            </a:endParaRPr>
          </a:p>
          <a:p>
            <a:pPr indent="0" lvl="0" marL="0" rtl="0" algn="l">
              <a:lnSpc>
                <a:spcPct val="90000"/>
              </a:lnSpc>
              <a:spcBef>
                <a:spcPts val="0"/>
              </a:spcBef>
              <a:spcAft>
                <a:spcPts val="0"/>
              </a:spcAft>
              <a:buSzPts val="4500"/>
              <a:buNone/>
            </a:pPr>
            <a:r>
              <a:t/>
            </a:r>
            <a:endParaRPr sz="1600">
              <a:solidFill>
                <a:srgbClr val="293C89"/>
              </a:solidFill>
              <a:latin typeface="Poppins"/>
              <a:ea typeface="Poppins"/>
              <a:cs typeface="Poppins"/>
              <a:sym typeface="Poppins"/>
            </a:endParaRPr>
          </a:p>
          <a:p>
            <a:pPr indent="0" lvl="0" marL="0" rtl="0" algn="l">
              <a:lnSpc>
                <a:spcPct val="90000"/>
              </a:lnSpc>
              <a:spcBef>
                <a:spcPts val="0"/>
              </a:spcBef>
              <a:spcAft>
                <a:spcPts val="0"/>
              </a:spcAft>
              <a:buSzPts val="4500"/>
              <a:buNone/>
            </a:pPr>
            <a:r>
              <a:t/>
            </a:r>
            <a:endParaRPr sz="1600">
              <a:solidFill>
                <a:srgbClr val="293C89"/>
              </a:solidFill>
              <a:latin typeface="Poppins"/>
              <a:ea typeface="Poppins"/>
              <a:cs typeface="Poppins"/>
              <a:sym typeface="Poppins"/>
            </a:endParaRPr>
          </a:p>
          <a:p>
            <a:pPr indent="0" lvl="0" marL="0" rtl="0" algn="l">
              <a:lnSpc>
                <a:spcPct val="90000"/>
              </a:lnSpc>
              <a:spcBef>
                <a:spcPts val="0"/>
              </a:spcBef>
              <a:spcAft>
                <a:spcPts val="0"/>
              </a:spcAft>
              <a:buSzPts val="4500"/>
              <a:buNone/>
            </a:pPr>
            <a:r>
              <a:t/>
            </a:r>
            <a:endParaRPr sz="1600">
              <a:solidFill>
                <a:srgbClr val="293C89"/>
              </a:solidFill>
              <a:latin typeface="Poppins"/>
              <a:ea typeface="Poppins"/>
              <a:cs typeface="Poppins"/>
              <a:sym typeface="Poppins"/>
            </a:endParaRPr>
          </a:p>
          <a:p>
            <a:pPr indent="0" lvl="0" marL="0" rtl="0" algn="l">
              <a:lnSpc>
                <a:spcPct val="90000"/>
              </a:lnSpc>
              <a:spcBef>
                <a:spcPts val="0"/>
              </a:spcBef>
              <a:spcAft>
                <a:spcPts val="0"/>
              </a:spcAft>
              <a:buSzPts val="4500"/>
              <a:buNone/>
            </a:pPr>
            <a:r>
              <a:t/>
            </a:r>
            <a:endParaRPr sz="1600">
              <a:solidFill>
                <a:srgbClr val="293C89"/>
              </a:solidFill>
              <a:latin typeface="Poppins"/>
              <a:ea typeface="Poppins"/>
              <a:cs typeface="Poppins"/>
              <a:sym typeface="Poppins"/>
            </a:endParaRPr>
          </a:p>
          <a:p>
            <a:pPr indent="0" lvl="0" marL="0" rtl="0" algn="l">
              <a:lnSpc>
                <a:spcPct val="90000"/>
              </a:lnSpc>
              <a:spcBef>
                <a:spcPts val="0"/>
              </a:spcBef>
              <a:spcAft>
                <a:spcPts val="0"/>
              </a:spcAft>
              <a:buSzPts val="4500"/>
              <a:buNone/>
            </a:pPr>
            <a:r>
              <a:t/>
            </a:r>
            <a:endParaRPr sz="1600">
              <a:solidFill>
                <a:srgbClr val="293C89"/>
              </a:solidFill>
              <a:latin typeface="Poppins"/>
              <a:ea typeface="Poppins"/>
              <a:cs typeface="Poppins"/>
              <a:sym typeface="Poppins"/>
            </a:endParaRPr>
          </a:p>
          <a:p>
            <a:pPr indent="0" lvl="0" marL="0" rtl="0" algn="l">
              <a:lnSpc>
                <a:spcPct val="90000"/>
              </a:lnSpc>
              <a:spcBef>
                <a:spcPts val="0"/>
              </a:spcBef>
              <a:spcAft>
                <a:spcPts val="0"/>
              </a:spcAft>
              <a:buSzPts val="4500"/>
              <a:buNone/>
            </a:pPr>
            <a:r>
              <a:t/>
            </a:r>
            <a:endParaRPr sz="1600">
              <a:solidFill>
                <a:srgbClr val="293C89"/>
              </a:solidFill>
              <a:latin typeface="Poppins"/>
              <a:ea typeface="Poppins"/>
              <a:cs typeface="Poppins"/>
              <a:sym typeface="Poppins"/>
            </a:endParaRPr>
          </a:p>
          <a:p>
            <a:pPr indent="0" lvl="0" marL="0" rtl="0" algn="l">
              <a:lnSpc>
                <a:spcPct val="90000"/>
              </a:lnSpc>
              <a:spcBef>
                <a:spcPts val="0"/>
              </a:spcBef>
              <a:spcAft>
                <a:spcPts val="0"/>
              </a:spcAft>
              <a:buSzPts val="4500"/>
              <a:buNone/>
            </a:pPr>
            <a:r>
              <a:t/>
            </a:r>
            <a:endParaRPr sz="1600">
              <a:solidFill>
                <a:srgbClr val="293C89"/>
              </a:solidFill>
              <a:latin typeface="Poppins"/>
              <a:ea typeface="Poppins"/>
              <a:cs typeface="Poppins"/>
              <a:sym typeface="Poppins"/>
            </a:endParaRPr>
          </a:p>
          <a:p>
            <a:pPr indent="0" lvl="0" marL="0" rtl="0" algn="l">
              <a:lnSpc>
                <a:spcPct val="90000"/>
              </a:lnSpc>
              <a:spcBef>
                <a:spcPts val="0"/>
              </a:spcBef>
              <a:spcAft>
                <a:spcPts val="0"/>
              </a:spcAft>
              <a:buSzPts val="4500"/>
              <a:buNone/>
            </a:pPr>
            <a:r>
              <a:t/>
            </a:r>
            <a:endParaRPr sz="1600">
              <a:solidFill>
                <a:srgbClr val="293C89"/>
              </a:solidFill>
              <a:latin typeface="Poppins"/>
              <a:ea typeface="Poppins"/>
              <a:cs typeface="Poppins"/>
              <a:sym typeface="Poppins"/>
            </a:endParaRPr>
          </a:p>
          <a:p>
            <a:pPr indent="0" lvl="0" marL="0" rtl="0" algn="l">
              <a:lnSpc>
                <a:spcPct val="90000"/>
              </a:lnSpc>
              <a:spcBef>
                <a:spcPts val="0"/>
              </a:spcBef>
              <a:spcAft>
                <a:spcPts val="0"/>
              </a:spcAft>
              <a:buSzPts val="4500"/>
              <a:buNone/>
            </a:pPr>
            <a:r>
              <a:t/>
            </a:r>
            <a:endParaRPr sz="1600">
              <a:solidFill>
                <a:srgbClr val="293C89"/>
              </a:solidFill>
              <a:latin typeface="Poppins"/>
              <a:ea typeface="Poppins"/>
              <a:cs typeface="Poppins"/>
              <a:sym typeface="Poppins"/>
            </a:endParaRPr>
          </a:p>
          <a:p>
            <a:pPr indent="0" lvl="0" marL="0" rtl="0" algn="l">
              <a:lnSpc>
                <a:spcPct val="90000"/>
              </a:lnSpc>
              <a:spcBef>
                <a:spcPts val="0"/>
              </a:spcBef>
              <a:spcAft>
                <a:spcPts val="0"/>
              </a:spcAft>
              <a:buSzPts val="4500"/>
              <a:buNone/>
            </a:pPr>
            <a:r>
              <a:t/>
            </a:r>
            <a:endParaRPr sz="1600">
              <a:solidFill>
                <a:srgbClr val="293C89"/>
              </a:solidFill>
              <a:latin typeface="Poppins"/>
              <a:ea typeface="Poppins"/>
              <a:cs typeface="Poppins"/>
              <a:sym typeface="Poppins"/>
            </a:endParaRPr>
          </a:p>
          <a:p>
            <a:pPr indent="0" lvl="0" marL="0" rtl="0" algn="l">
              <a:lnSpc>
                <a:spcPct val="90000"/>
              </a:lnSpc>
              <a:spcBef>
                <a:spcPts val="0"/>
              </a:spcBef>
              <a:spcAft>
                <a:spcPts val="0"/>
              </a:spcAft>
              <a:buSzPts val="4500"/>
              <a:buNone/>
            </a:pPr>
            <a:r>
              <a:t/>
            </a:r>
            <a:endParaRPr sz="1600">
              <a:solidFill>
                <a:srgbClr val="293C89"/>
              </a:solidFill>
              <a:latin typeface="Poppins"/>
              <a:ea typeface="Poppins"/>
              <a:cs typeface="Poppins"/>
              <a:sym typeface="Poppins"/>
            </a:endParaRPr>
          </a:p>
          <a:p>
            <a:pPr indent="0" lvl="0" marL="0" rtl="0" algn="l">
              <a:lnSpc>
                <a:spcPct val="90000"/>
              </a:lnSpc>
              <a:spcBef>
                <a:spcPts val="0"/>
              </a:spcBef>
              <a:spcAft>
                <a:spcPts val="0"/>
              </a:spcAft>
              <a:buSzPts val="4500"/>
              <a:buNone/>
            </a:pPr>
            <a:r>
              <a:t/>
            </a:r>
            <a:endParaRPr sz="1600">
              <a:solidFill>
                <a:srgbClr val="293C89"/>
              </a:solidFill>
              <a:latin typeface="Poppins"/>
              <a:ea typeface="Poppins"/>
              <a:cs typeface="Poppins"/>
              <a:sym typeface="Poppins"/>
            </a:endParaRPr>
          </a:p>
          <a:p>
            <a:pPr indent="0" lvl="0" marL="0" rtl="0" algn="l">
              <a:lnSpc>
                <a:spcPct val="90000"/>
              </a:lnSpc>
              <a:spcBef>
                <a:spcPts val="0"/>
              </a:spcBef>
              <a:spcAft>
                <a:spcPts val="0"/>
              </a:spcAft>
              <a:buSzPts val="4500"/>
              <a:buNone/>
            </a:pPr>
            <a:r>
              <a:t/>
            </a:r>
            <a:endParaRPr sz="1600">
              <a:solidFill>
                <a:srgbClr val="293C89"/>
              </a:solidFill>
              <a:latin typeface="Poppins"/>
              <a:ea typeface="Poppins"/>
              <a:cs typeface="Poppins"/>
              <a:sym typeface="Poppins"/>
            </a:endParaRPr>
          </a:p>
          <a:p>
            <a:pPr indent="0" lvl="0" marL="0" rtl="0" algn="l">
              <a:lnSpc>
                <a:spcPct val="90000"/>
              </a:lnSpc>
              <a:spcBef>
                <a:spcPts val="0"/>
              </a:spcBef>
              <a:spcAft>
                <a:spcPts val="0"/>
              </a:spcAft>
              <a:buSzPts val="4500"/>
              <a:buNone/>
            </a:pPr>
            <a:r>
              <a:t/>
            </a:r>
            <a:endParaRPr sz="1600">
              <a:solidFill>
                <a:srgbClr val="293C89"/>
              </a:solidFill>
              <a:latin typeface="Poppins"/>
              <a:ea typeface="Poppins"/>
              <a:cs typeface="Poppins"/>
              <a:sym typeface="Poppins"/>
            </a:endParaRPr>
          </a:p>
          <a:p>
            <a:pPr indent="0" lvl="0" marL="0" rtl="0" algn="l">
              <a:lnSpc>
                <a:spcPct val="90000"/>
              </a:lnSpc>
              <a:spcBef>
                <a:spcPts val="0"/>
              </a:spcBef>
              <a:spcAft>
                <a:spcPts val="0"/>
              </a:spcAft>
              <a:buSzPts val="4500"/>
              <a:buNone/>
            </a:pPr>
            <a:r>
              <a:t/>
            </a:r>
            <a:endParaRPr sz="1600">
              <a:solidFill>
                <a:srgbClr val="293C89"/>
              </a:solidFill>
              <a:latin typeface="Poppins"/>
              <a:ea typeface="Poppins"/>
              <a:cs typeface="Poppins"/>
              <a:sym typeface="Poppins"/>
            </a:endParaRPr>
          </a:p>
          <a:p>
            <a:pPr indent="0" lvl="0" marL="0" rtl="0" algn="l">
              <a:lnSpc>
                <a:spcPct val="90000"/>
              </a:lnSpc>
              <a:spcBef>
                <a:spcPts val="0"/>
              </a:spcBef>
              <a:spcAft>
                <a:spcPts val="0"/>
              </a:spcAft>
              <a:buSzPts val="4500"/>
              <a:buNone/>
            </a:pPr>
            <a:r>
              <a:t/>
            </a:r>
            <a:endParaRPr sz="1600">
              <a:solidFill>
                <a:srgbClr val="293C89"/>
              </a:solidFill>
              <a:latin typeface="Poppins"/>
              <a:ea typeface="Poppins"/>
              <a:cs typeface="Poppins"/>
              <a:sym typeface="Poppins"/>
            </a:endParaRPr>
          </a:p>
          <a:p>
            <a:pPr indent="0" lvl="0" marL="0" rtl="0" algn="l">
              <a:lnSpc>
                <a:spcPct val="115000"/>
              </a:lnSpc>
              <a:spcBef>
                <a:spcPts val="1200"/>
              </a:spcBef>
              <a:spcAft>
                <a:spcPts val="0"/>
              </a:spcAft>
              <a:buSzPts val="4500"/>
              <a:buNone/>
            </a:pPr>
            <a:r>
              <a:t/>
            </a:r>
            <a:endParaRPr sz="1600">
              <a:solidFill>
                <a:srgbClr val="0E3C89"/>
              </a:solidFill>
              <a:latin typeface="Poppins"/>
              <a:ea typeface="Poppins"/>
              <a:cs typeface="Poppins"/>
              <a:sym typeface="Poppins"/>
            </a:endParaRPr>
          </a:p>
          <a:p>
            <a:pPr indent="0" lvl="0" marL="0" rtl="0" algn="l">
              <a:lnSpc>
                <a:spcPct val="115000"/>
              </a:lnSpc>
              <a:spcBef>
                <a:spcPts val="1200"/>
              </a:spcBef>
              <a:spcAft>
                <a:spcPts val="0"/>
              </a:spcAft>
              <a:buSzPts val="4500"/>
              <a:buNone/>
            </a:pPr>
            <a:r>
              <a:rPr b="1" lang="en-US" sz="1600">
                <a:solidFill>
                  <a:srgbClr val="0E3C89"/>
                </a:solidFill>
                <a:latin typeface="Poppins"/>
                <a:ea typeface="Poppins"/>
                <a:cs typeface="Poppins"/>
                <a:sym typeface="Poppins"/>
              </a:rPr>
              <a:t>LGBTQ+ Community: </a:t>
            </a:r>
            <a:r>
              <a:rPr lang="en-US" sz="1600">
                <a:solidFill>
                  <a:srgbClr val="0E3C89"/>
                </a:solidFill>
                <a:latin typeface="Poppins"/>
                <a:ea typeface="Poppins"/>
                <a:cs typeface="Poppins"/>
                <a:sym typeface="Poppins"/>
              </a:rPr>
              <a:t>The Programme seeks to support community based responses that initially identify the inequalities that have been compounded by the crisis and initiate actions that seek to actively address these issues for the LGBTQ+ community in NI (open)</a:t>
            </a:r>
            <a:endParaRPr sz="1600">
              <a:solidFill>
                <a:srgbClr val="0E3C89"/>
              </a:solidFill>
              <a:latin typeface="Poppins"/>
              <a:ea typeface="Poppins"/>
              <a:cs typeface="Poppins"/>
              <a:sym typeface="Poppins"/>
            </a:endParaRPr>
          </a:p>
          <a:p>
            <a:pPr indent="0" lvl="0" marL="0" rtl="0" algn="l">
              <a:lnSpc>
                <a:spcPct val="115000"/>
              </a:lnSpc>
              <a:spcBef>
                <a:spcPts val="1200"/>
              </a:spcBef>
              <a:spcAft>
                <a:spcPts val="0"/>
              </a:spcAft>
              <a:buSzPts val="4500"/>
              <a:buNone/>
            </a:pPr>
            <a:r>
              <a:rPr b="1" lang="en-US" sz="1600">
                <a:solidFill>
                  <a:srgbClr val="0E3C89"/>
                </a:solidFill>
                <a:latin typeface="Poppins"/>
                <a:ea typeface="Poppins"/>
                <a:cs typeface="Poppins"/>
                <a:sym typeface="Poppins"/>
              </a:rPr>
              <a:t>Refugees and Asylum Seekers: </a:t>
            </a:r>
            <a:r>
              <a:rPr lang="en-US" sz="1600">
                <a:solidFill>
                  <a:srgbClr val="0E3C89"/>
                </a:solidFill>
                <a:latin typeface="Poppins"/>
                <a:ea typeface="Poppins"/>
                <a:cs typeface="Poppins"/>
                <a:sym typeface="Poppins"/>
              </a:rPr>
              <a:t>As one of the most vulnerable and potentially invisible sectors in our community the impact of Covid-19 in terms of being able to avail of face to face support, access to digital technology, food and services has further added to this vulnerability, invisibility and inequality. The Programme seeks to support communities in supporting refugees and asylum seekers tackle these issues so that they can play a part in building a Northern Ireland that is more welcoming, caring and inclusive. (open/targeted)</a:t>
            </a:r>
            <a:endParaRPr sz="1600">
              <a:solidFill>
                <a:srgbClr val="0E3C89"/>
              </a:solidFill>
              <a:latin typeface="Poppins"/>
              <a:ea typeface="Poppins"/>
              <a:cs typeface="Poppins"/>
              <a:sym typeface="Poppins"/>
            </a:endParaRPr>
          </a:p>
          <a:p>
            <a:pPr indent="0" lvl="0" marL="0" rtl="0" algn="l">
              <a:lnSpc>
                <a:spcPct val="115000"/>
              </a:lnSpc>
              <a:spcBef>
                <a:spcPts val="1200"/>
              </a:spcBef>
              <a:spcAft>
                <a:spcPts val="0"/>
              </a:spcAft>
              <a:buSzPts val="4500"/>
              <a:buNone/>
            </a:pPr>
            <a:r>
              <a:t/>
            </a:r>
            <a:endParaRPr sz="1600">
              <a:solidFill>
                <a:srgbClr val="000000"/>
              </a:solidFill>
              <a:latin typeface="Poppins"/>
              <a:ea typeface="Poppins"/>
              <a:cs typeface="Poppins"/>
              <a:sym typeface="Poppins"/>
            </a:endParaRPr>
          </a:p>
          <a:p>
            <a:pPr indent="0" lvl="0" marL="0" rtl="0" algn="l">
              <a:lnSpc>
                <a:spcPct val="115000"/>
              </a:lnSpc>
              <a:spcBef>
                <a:spcPts val="1200"/>
              </a:spcBef>
              <a:spcAft>
                <a:spcPts val="0"/>
              </a:spcAft>
              <a:buSzPts val="4500"/>
              <a:buNone/>
            </a:pPr>
            <a:r>
              <a:t/>
            </a:r>
            <a:endParaRPr sz="1600">
              <a:solidFill>
                <a:srgbClr val="000000"/>
              </a:solidFill>
              <a:latin typeface="Poppins"/>
              <a:ea typeface="Poppins"/>
              <a:cs typeface="Poppins"/>
              <a:sym typeface="Poppins"/>
            </a:endParaRPr>
          </a:p>
          <a:p>
            <a:pPr indent="0" lvl="0" marL="0" rtl="0" algn="l">
              <a:lnSpc>
                <a:spcPct val="115000"/>
              </a:lnSpc>
              <a:spcBef>
                <a:spcPts val="1200"/>
              </a:spcBef>
              <a:spcAft>
                <a:spcPts val="0"/>
              </a:spcAft>
              <a:buSzPts val="4500"/>
              <a:buNone/>
            </a:pPr>
            <a:r>
              <a:t/>
            </a:r>
            <a:endParaRPr sz="1600">
              <a:solidFill>
                <a:srgbClr val="000000"/>
              </a:solidFill>
              <a:latin typeface="Poppins"/>
              <a:ea typeface="Poppins"/>
              <a:cs typeface="Poppins"/>
              <a:sym typeface="Poppins"/>
            </a:endParaRPr>
          </a:p>
          <a:p>
            <a:pPr indent="0" lvl="0" marL="0" rtl="0" algn="l">
              <a:lnSpc>
                <a:spcPct val="90000"/>
              </a:lnSpc>
              <a:spcBef>
                <a:spcPts val="1200"/>
              </a:spcBef>
              <a:spcAft>
                <a:spcPts val="0"/>
              </a:spcAft>
              <a:buSzPts val="4500"/>
              <a:buNone/>
            </a:pPr>
            <a:r>
              <a:t/>
            </a:r>
            <a:endParaRPr sz="1600">
              <a:solidFill>
                <a:srgbClr val="293C89"/>
              </a:solidFill>
              <a:latin typeface="Poppins"/>
              <a:ea typeface="Poppins"/>
              <a:cs typeface="Poppins"/>
              <a:sym typeface="Poppins"/>
            </a:endParaRPr>
          </a:p>
          <a:p>
            <a:pPr indent="0" lvl="0" marL="457200" rtl="0" algn="l">
              <a:lnSpc>
                <a:spcPct val="90000"/>
              </a:lnSpc>
              <a:spcBef>
                <a:spcPts val="0"/>
              </a:spcBef>
              <a:spcAft>
                <a:spcPts val="0"/>
              </a:spcAft>
              <a:buSzPts val="4500"/>
              <a:buNone/>
            </a:pPr>
            <a:r>
              <a:t/>
            </a:r>
            <a:endParaRPr sz="1600">
              <a:solidFill>
                <a:srgbClr val="293C89"/>
              </a:solidFill>
              <a:latin typeface="Poppins"/>
              <a:ea typeface="Poppins"/>
              <a:cs typeface="Poppins"/>
              <a:sym typeface="Poppins"/>
            </a:endParaRPr>
          </a:p>
        </p:txBody>
      </p:sp>
      <p:pic>
        <p:nvPicPr>
          <p:cNvPr id="179" name="Google Shape;179;g8dd4ee51af_0_510"/>
          <p:cNvPicPr preferRelativeResize="0"/>
          <p:nvPr/>
        </p:nvPicPr>
        <p:blipFill>
          <a:blip r:embed="rId3">
            <a:alphaModFix/>
          </a:blip>
          <a:stretch>
            <a:fillRect/>
          </a:stretch>
        </p:blipFill>
        <p:spPr>
          <a:xfrm>
            <a:off x="7359800" y="5965900"/>
            <a:ext cx="1784200" cy="892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8dd4ee51af_0_516"/>
          <p:cNvSpPr txBox="1"/>
          <p:nvPr>
            <p:ph type="title"/>
          </p:nvPr>
        </p:nvSpPr>
        <p:spPr>
          <a:xfrm>
            <a:off x="311700" y="404467"/>
            <a:ext cx="6057300" cy="130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Focus Areas for Applications - Community Based Responses</a:t>
            </a:r>
            <a:endParaRPr/>
          </a:p>
          <a:p>
            <a:pPr indent="0" lvl="0" marL="0" rtl="0" algn="l">
              <a:spcBef>
                <a:spcPts val="0"/>
              </a:spcBef>
              <a:spcAft>
                <a:spcPts val="0"/>
              </a:spcAft>
              <a:buNone/>
            </a:pPr>
            <a:r>
              <a:t/>
            </a:r>
            <a:endParaRPr/>
          </a:p>
        </p:txBody>
      </p:sp>
      <p:sp>
        <p:nvSpPr>
          <p:cNvPr id="186" name="Google Shape;186;g8dd4ee51af_0_516"/>
          <p:cNvSpPr txBox="1"/>
          <p:nvPr/>
        </p:nvSpPr>
        <p:spPr>
          <a:xfrm>
            <a:off x="390300" y="1900775"/>
            <a:ext cx="8363400" cy="354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rgbClr val="000000"/>
              </a:buClr>
              <a:buSzPts val="4500"/>
              <a:buFont typeface="Arial"/>
              <a:buNone/>
            </a:pPr>
            <a:r>
              <a:rPr b="1" lang="en-US" sz="1600">
                <a:solidFill>
                  <a:srgbClr val="0E3C89"/>
                </a:solidFill>
                <a:latin typeface="Poppins"/>
                <a:ea typeface="Poppins"/>
                <a:cs typeface="Poppins"/>
                <a:sym typeface="Poppins"/>
              </a:rPr>
              <a:t>Racism – Community Based Responses: </a:t>
            </a:r>
            <a:r>
              <a:rPr lang="en-US" sz="1600">
                <a:solidFill>
                  <a:srgbClr val="0E3C89"/>
                </a:solidFill>
                <a:latin typeface="Poppins"/>
                <a:ea typeface="Poppins"/>
                <a:cs typeface="Poppins"/>
                <a:sym typeface="Poppins"/>
              </a:rPr>
              <a:t>The Programme seeks to support community based responses that seek to address issues of prejudice, hatred and bigotry fuelled by racism in a way which develops respect, inclusion, understanding and harnesses the potential of community diversity to build a new society. (open/targeted)</a:t>
            </a:r>
            <a:br>
              <a:rPr lang="en-US" sz="1600">
                <a:solidFill>
                  <a:srgbClr val="0E3C89"/>
                </a:solidFill>
                <a:latin typeface="Poppins"/>
                <a:ea typeface="Poppins"/>
                <a:cs typeface="Poppins"/>
                <a:sym typeface="Poppins"/>
              </a:rPr>
            </a:br>
            <a:br>
              <a:rPr lang="en-US" sz="1600">
                <a:solidFill>
                  <a:srgbClr val="0E3C89"/>
                </a:solidFill>
                <a:latin typeface="Poppins"/>
                <a:ea typeface="Poppins"/>
                <a:cs typeface="Poppins"/>
                <a:sym typeface="Poppins"/>
              </a:rPr>
            </a:br>
            <a:r>
              <a:rPr b="1" lang="en-US" sz="1600">
                <a:solidFill>
                  <a:srgbClr val="0E3C89"/>
                </a:solidFill>
                <a:latin typeface="Poppins"/>
                <a:ea typeface="Poppins"/>
                <a:cs typeface="Poppins"/>
                <a:sym typeface="Poppins"/>
              </a:rPr>
              <a:t>Racism - Supporting Structural Change:</a:t>
            </a:r>
            <a:r>
              <a:rPr lang="en-US" sz="1600">
                <a:solidFill>
                  <a:srgbClr val="0E3C89"/>
                </a:solidFill>
                <a:latin typeface="Poppins"/>
                <a:ea typeface="Poppins"/>
                <a:cs typeface="Poppins"/>
                <a:sym typeface="Poppins"/>
              </a:rPr>
              <a:t> The Foundation acknowledges our role in leading by example, exploring our role in tackling racism and seeks to work with a number of  organisations who wish to be involved in this work. The aim of this part of the Community Support Programme is to leave a legacy which sees a shift in fundamental structures across the charity sector, where our sector, leaders and decision-makers reflect the communities that we work with. This aspect of the Community Support Programme will be managed by the Foundation. If interested contact </a:t>
            </a:r>
            <a:r>
              <a:rPr lang="en-US" sz="1600" u="sng">
                <a:solidFill>
                  <a:srgbClr val="0E3C89"/>
                </a:solidFill>
                <a:latin typeface="Poppins"/>
                <a:ea typeface="Poppins"/>
                <a:cs typeface="Poppins"/>
                <a:sym typeface="Poppins"/>
                <a:hlinkClick r:id="rId3"/>
              </a:rPr>
              <a:t>mhughes@communityfoundationni.org</a:t>
            </a:r>
            <a:endParaRPr sz="1600">
              <a:latin typeface="Poppins"/>
              <a:ea typeface="Poppins"/>
              <a:cs typeface="Poppins"/>
              <a:sym typeface="Poppins"/>
            </a:endParaRPr>
          </a:p>
        </p:txBody>
      </p:sp>
      <p:pic>
        <p:nvPicPr>
          <p:cNvPr id="187" name="Google Shape;187;g8dd4ee51af_0_516"/>
          <p:cNvPicPr preferRelativeResize="0"/>
          <p:nvPr/>
        </p:nvPicPr>
        <p:blipFill>
          <a:blip r:embed="rId4">
            <a:alphaModFix/>
          </a:blip>
          <a:stretch>
            <a:fillRect/>
          </a:stretch>
        </p:blipFill>
        <p:spPr>
          <a:xfrm>
            <a:off x="7359800" y="5965900"/>
            <a:ext cx="1784200" cy="892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8dd4ee51af_0_522"/>
          <p:cNvSpPr txBox="1"/>
          <p:nvPr>
            <p:ph type="title"/>
          </p:nvPr>
        </p:nvSpPr>
        <p:spPr>
          <a:xfrm>
            <a:off x="311700" y="404467"/>
            <a:ext cx="6057300" cy="130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Who can apply?</a:t>
            </a:r>
            <a:r>
              <a:rPr lang="en-US"/>
              <a:t> </a:t>
            </a:r>
            <a:endParaRPr/>
          </a:p>
        </p:txBody>
      </p:sp>
      <p:sp>
        <p:nvSpPr>
          <p:cNvPr id="194" name="Google Shape;194;g8dd4ee51af_0_522"/>
          <p:cNvSpPr txBox="1"/>
          <p:nvPr>
            <p:ph type="title"/>
          </p:nvPr>
        </p:nvSpPr>
        <p:spPr>
          <a:xfrm>
            <a:off x="563075" y="1707975"/>
            <a:ext cx="7886700" cy="3875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4500"/>
              <a:buNone/>
            </a:pPr>
            <a:r>
              <a:t/>
            </a:r>
            <a:endParaRPr sz="1700">
              <a:solidFill>
                <a:srgbClr val="293C89"/>
              </a:solidFill>
              <a:latin typeface="Poppins"/>
              <a:ea typeface="Poppins"/>
              <a:cs typeface="Poppins"/>
              <a:sym typeface="Poppins"/>
            </a:endParaRPr>
          </a:p>
          <a:p>
            <a:pPr indent="0" lvl="0" marL="0" rtl="0" algn="l">
              <a:lnSpc>
                <a:spcPct val="90000"/>
              </a:lnSpc>
              <a:spcBef>
                <a:spcPts val="0"/>
              </a:spcBef>
              <a:spcAft>
                <a:spcPts val="0"/>
              </a:spcAft>
              <a:buClr>
                <a:srgbClr val="293C89"/>
              </a:buClr>
              <a:buSzPts val="1800"/>
              <a:buNone/>
            </a:pPr>
            <a:br>
              <a:rPr lang="en-US" sz="1700">
                <a:solidFill>
                  <a:srgbClr val="293C89"/>
                </a:solidFill>
                <a:latin typeface="Poppins"/>
                <a:ea typeface="Poppins"/>
                <a:cs typeface="Poppins"/>
                <a:sym typeface="Poppins"/>
              </a:rPr>
            </a:br>
            <a:r>
              <a:rPr lang="en-US" sz="1700">
                <a:solidFill>
                  <a:srgbClr val="293C89"/>
                </a:solidFill>
                <a:latin typeface="Poppins"/>
                <a:ea typeface="Poppins"/>
                <a:cs typeface="Poppins"/>
                <a:sym typeface="Poppins"/>
              </a:rPr>
              <a:t> </a:t>
            </a:r>
            <a:br>
              <a:rPr lang="en-US" sz="1700">
                <a:solidFill>
                  <a:srgbClr val="002060"/>
                </a:solidFill>
                <a:latin typeface="Poppins"/>
                <a:ea typeface="Poppins"/>
                <a:cs typeface="Poppins"/>
                <a:sym typeface="Poppins"/>
              </a:rPr>
            </a:br>
            <a:r>
              <a:rPr lang="en-US" sz="1700">
                <a:solidFill>
                  <a:srgbClr val="0E3C89"/>
                </a:solidFill>
                <a:latin typeface="Poppins"/>
                <a:ea typeface="Poppins"/>
                <a:cs typeface="Poppins"/>
                <a:sym typeface="Poppins"/>
              </a:rPr>
              <a:t>● Constituted organisations with charitable purposes operating within Northern Ireland</a:t>
            </a:r>
            <a:br>
              <a:rPr lang="en-US" sz="1700">
                <a:solidFill>
                  <a:srgbClr val="0E3C89"/>
                </a:solidFill>
                <a:latin typeface="Poppins"/>
                <a:ea typeface="Poppins"/>
                <a:cs typeface="Poppins"/>
                <a:sym typeface="Poppins"/>
              </a:rPr>
            </a:br>
            <a:br>
              <a:rPr lang="en-US" sz="1700">
                <a:solidFill>
                  <a:srgbClr val="0E3C89"/>
                </a:solidFill>
                <a:latin typeface="Poppins"/>
                <a:ea typeface="Poppins"/>
                <a:cs typeface="Poppins"/>
                <a:sym typeface="Poppins"/>
              </a:rPr>
            </a:br>
            <a:r>
              <a:rPr lang="en-US" sz="1700">
                <a:solidFill>
                  <a:srgbClr val="0E3C89"/>
                </a:solidFill>
                <a:latin typeface="Poppins"/>
                <a:ea typeface="Poppins"/>
                <a:cs typeface="Poppins"/>
                <a:sym typeface="Poppins"/>
              </a:rPr>
              <a:t>● Organisations whose income is £500,000 or below. Please note that should the Programme be oversubscribed preference for support will be given to organisations with an income level of £250,000 or below.</a:t>
            </a:r>
            <a:br>
              <a:rPr lang="en-US" sz="1700">
                <a:solidFill>
                  <a:srgbClr val="0E3C89"/>
                </a:solidFill>
                <a:latin typeface="Poppins"/>
                <a:ea typeface="Poppins"/>
                <a:cs typeface="Poppins"/>
                <a:sym typeface="Poppins"/>
              </a:rPr>
            </a:br>
            <a:br>
              <a:rPr lang="en-US" sz="1700">
                <a:solidFill>
                  <a:srgbClr val="0E3C89"/>
                </a:solidFill>
                <a:latin typeface="Poppins"/>
                <a:ea typeface="Poppins"/>
                <a:cs typeface="Poppins"/>
                <a:sym typeface="Poppins"/>
              </a:rPr>
            </a:br>
            <a:r>
              <a:rPr lang="en-US" sz="1700">
                <a:solidFill>
                  <a:srgbClr val="0E3C89"/>
                </a:solidFill>
                <a:latin typeface="Poppins"/>
                <a:ea typeface="Poppins"/>
                <a:cs typeface="Poppins"/>
                <a:sym typeface="Poppins"/>
              </a:rPr>
              <a:t>● Priority will be for activities and programmes delivered on the ground which MUST make up at least 50% of the grant being requested.</a:t>
            </a:r>
            <a:br>
              <a:rPr lang="en-US" sz="1700">
                <a:solidFill>
                  <a:srgbClr val="0E3C89"/>
                </a:solidFill>
                <a:latin typeface="Poppins"/>
                <a:ea typeface="Poppins"/>
                <a:cs typeface="Poppins"/>
                <a:sym typeface="Poppins"/>
              </a:rPr>
            </a:br>
            <a:br>
              <a:rPr lang="en-US" sz="1700">
                <a:solidFill>
                  <a:srgbClr val="0E3C89"/>
                </a:solidFill>
                <a:latin typeface="Poppins"/>
                <a:ea typeface="Poppins"/>
                <a:cs typeface="Poppins"/>
                <a:sym typeface="Poppins"/>
              </a:rPr>
            </a:br>
            <a:r>
              <a:rPr lang="en-US" sz="1700">
                <a:solidFill>
                  <a:srgbClr val="0E3C89"/>
                </a:solidFill>
                <a:latin typeface="Poppins"/>
                <a:ea typeface="Poppins"/>
                <a:cs typeface="Poppins"/>
                <a:sym typeface="Poppins"/>
              </a:rPr>
              <a:t>● Organisations  supported must factor in the NI Executive Pathway to Recovery plan and updated guidance that is given. The Foundation acknowledges that future proofing the project with Covid-19 lens will be challenging but groups are asked to consider this when putting together the application</a:t>
            </a:r>
            <a:br>
              <a:rPr lang="en-US" sz="1700">
                <a:solidFill>
                  <a:srgbClr val="293C89"/>
                </a:solidFill>
                <a:latin typeface="Poppins"/>
                <a:ea typeface="Poppins"/>
                <a:cs typeface="Poppins"/>
                <a:sym typeface="Poppins"/>
              </a:rPr>
            </a:br>
            <a:endParaRPr sz="1700">
              <a:solidFill>
                <a:srgbClr val="293C89"/>
              </a:solidFill>
              <a:latin typeface="Poppins"/>
              <a:ea typeface="Poppins"/>
              <a:cs typeface="Poppins"/>
              <a:sym typeface="Poppins"/>
            </a:endParaRPr>
          </a:p>
        </p:txBody>
      </p:sp>
      <p:pic>
        <p:nvPicPr>
          <p:cNvPr id="195" name="Google Shape;195;g8dd4ee51af_0_522"/>
          <p:cNvPicPr preferRelativeResize="0"/>
          <p:nvPr/>
        </p:nvPicPr>
        <p:blipFill>
          <a:blip r:embed="rId3">
            <a:alphaModFix/>
          </a:blip>
          <a:stretch>
            <a:fillRect/>
          </a:stretch>
        </p:blipFill>
        <p:spPr>
          <a:xfrm>
            <a:off x="7359800" y="5965900"/>
            <a:ext cx="1784200" cy="892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2A347E"/>
      </a:dk1>
      <a:lt1>
        <a:srgbClr val="FFFFFF"/>
      </a:lt1>
      <a:dk2>
        <a:srgbClr val="1F286B"/>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Michael Hughes</dc:creator>
</cp:coreProperties>
</file>